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9" r:id="rId2"/>
    <p:sldMasterId id="2147483732" r:id="rId3"/>
  </p:sldMasterIdLst>
  <p:notesMasterIdLst>
    <p:notesMasterId r:id="rId30"/>
  </p:notesMasterIdLst>
  <p:handoutMasterIdLst>
    <p:handoutMasterId r:id="rId31"/>
  </p:handoutMasterIdLst>
  <p:sldIdLst>
    <p:sldId id="349" r:id="rId4"/>
    <p:sldId id="393" r:id="rId5"/>
    <p:sldId id="380" r:id="rId6"/>
    <p:sldId id="391" r:id="rId7"/>
    <p:sldId id="357" r:id="rId8"/>
    <p:sldId id="387" r:id="rId9"/>
    <p:sldId id="385" r:id="rId10"/>
    <p:sldId id="386" r:id="rId11"/>
    <p:sldId id="388" r:id="rId12"/>
    <p:sldId id="389" r:id="rId13"/>
    <p:sldId id="390" r:id="rId14"/>
    <p:sldId id="367" r:id="rId15"/>
    <p:sldId id="366" r:id="rId16"/>
    <p:sldId id="368" r:id="rId17"/>
    <p:sldId id="370" r:id="rId18"/>
    <p:sldId id="372" r:id="rId19"/>
    <p:sldId id="373" r:id="rId20"/>
    <p:sldId id="375" r:id="rId21"/>
    <p:sldId id="376" r:id="rId22"/>
    <p:sldId id="381" r:id="rId23"/>
    <p:sldId id="377" r:id="rId24"/>
    <p:sldId id="378" r:id="rId25"/>
    <p:sldId id="379" r:id="rId26"/>
    <p:sldId id="382" r:id="rId27"/>
    <p:sldId id="392" r:id="rId28"/>
    <p:sldId id="361" r:id="rId2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082"/>
    <a:srgbClr val="FF5050"/>
    <a:srgbClr val="FF5D5D"/>
    <a:srgbClr val="3B369C"/>
    <a:srgbClr val="342BA7"/>
    <a:srgbClr val="2A63A8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4" autoAdjust="0"/>
    <p:restoredTop sz="96395" autoAdjust="0"/>
  </p:normalViewPr>
  <p:slideViewPr>
    <p:cSldViewPr>
      <p:cViewPr varScale="1">
        <p:scale>
          <a:sx n="86" d="100"/>
          <a:sy n="86" d="100"/>
        </p:scale>
        <p:origin x="1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932BE-E5A9-4095-8C9C-4F666488B05E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58B3F0C-C394-49C5-94F1-23AEBE30CAC6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 vármegyében</a:t>
          </a:r>
        </a:p>
      </dgm:t>
    </dgm:pt>
    <dgm:pt modelId="{DD0666AE-6CA0-402B-BA93-537E84546EF6}" type="parTrans" cxnId="{B15979C7-8A8B-4C77-8ABC-229AE9B186C5}">
      <dgm:prSet/>
      <dgm:spPr/>
      <dgm:t>
        <a:bodyPr/>
        <a:lstStyle/>
        <a:p>
          <a:endParaRPr lang="hu-HU"/>
        </a:p>
      </dgm:t>
    </dgm:pt>
    <dgm:pt modelId="{CA961722-CE6D-40D1-8EC1-C5E19720FCDE}" type="sibTrans" cxnId="{B15979C7-8A8B-4C77-8ABC-229AE9B186C5}">
      <dgm:prSet/>
      <dgm:spPr/>
      <dgm:t>
        <a:bodyPr/>
        <a:lstStyle/>
        <a:p>
          <a:endParaRPr lang="hu-HU"/>
        </a:p>
      </dgm:t>
    </dgm:pt>
    <dgm:pt modelId="{3FB6DC98-0C33-4191-9E25-B40F74A65923}">
      <dgm:prSet phldrT="[Szöveg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és Budapesten</a:t>
          </a:r>
        </a:p>
      </dgm:t>
    </dgm:pt>
    <dgm:pt modelId="{A8D316DA-6220-4615-8A15-D7179E85E3C9}" type="parTrans" cxnId="{9452AC7C-0395-4458-89DA-2A3F28565C40}">
      <dgm:prSet/>
      <dgm:spPr/>
      <dgm:t>
        <a:bodyPr/>
        <a:lstStyle/>
        <a:p>
          <a:endParaRPr lang="hu-HU"/>
        </a:p>
      </dgm:t>
    </dgm:pt>
    <dgm:pt modelId="{BF98C285-7A48-4DC0-AEFF-97977C89C703}" type="sibTrans" cxnId="{9452AC7C-0395-4458-89DA-2A3F28565C40}">
      <dgm:prSet/>
      <dgm:spPr/>
      <dgm:t>
        <a:bodyPr/>
        <a:lstStyle/>
        <a:p>
          <a:endParaRPr lang="hu-HU"/>
        </a:p>
      </dgm:t>
    </dgm:pt>
    <dgm:pt modelId="{87EF6CDE-C2D8-48B7-8BC6-9FC5576D2EA7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54 feladatellátási helyen</a:t>
          </a:r>
        </a:p>
      </dgm:t>
    </dgm:pt>
    <dgm:pt modelId="{271134A3-FA80-44B9-8FC5-2E17FDE5BDC2}" type="parTrans" cxnId="{E589231F-6E4B-4BEF-962F-495B44A69636}">
      <dgm:prSet/>
      <dgm:spPr/>
      <dgm:t>
        <a:bodyPr/>
        <a:lstStyle/>
        <a:p>
          <a:endParaRPr lang="hu-HU"/>
        </a:p>
      </dgm:t>
    </dgm:pt>
    <dgm:pt modelId="{8C67B565-5C97-42F6-BA29-9ED6E0066845}" type="sibTrans" cxnId="{E589231F-6E4B-4BEF-962F-495B44A69636}">
      <dgm:prSet/>
      <dgm:spPr/>
      <dgm:t>
        <a:bodyPr/>
        <a:lstStyle/>
        <a:p>
          <a:endParaRPr lang="hu-HU"/>
        </a:p>
      </dgm:t>
    </dgm:pt>
    <dgm:pt modelId="{1579E81B-DB6D-469C-9D92-399169BDCF3C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Szakgimnáziumi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oktatás</a:t>
          </a:r>
        </a:p>
      </dgm:t>
    </dgm:pt>
    <dgm:pt modelId="{7AF3A304-6FA0-4C0C-81CC-BA903D1B5398}" type="parTrans" cxnId="{D50CDE31-494F-4429-8DED-B48D9DAEBEA1}">
      <dgm:prSet/>
      <dgm:spPr/>
      <dgm:t>
        <a:bodyPr/>
        <a:lstStyle/>
        <a:p>
          <a:endParaRPr lang="hu-HU"/>
        </a:p>
      </dgm:t>
    </dgm:pt>
    <dgm:pt modelId="{EB8C156C-9585-4323-BF3E-D4D330B2262C}" type="sibTrans" cxnId="{D50CDE31-494F-4429-8DED-B48D9DAEBEA1}">
      <dgm:prSet/>
      <dgm:spPr/>
      <dgm:t>
        <a:bodyPr/>
        <a:lstStyle/>
        <a:p>
          <a:endParaRPr lang="hu-HU"/>
        </a:p>
      </dgm:t>
    </dgm:pt>
    <dgm:pt modelId="{2ED0FBEF-AD29-45EE-851E-A498F2D53891}">
      <dgm:prSet phldrT="[Szöveg]" custT="1"/>
      <dgm:spPr/>
      <dgm:t>
        <a:bodyPr/>
        <a:lstStyle/>
        <a:p>
          <a:r>
            <a:rPr lang="hu-HU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1257 tanuló</a:t>
          </a:r>
        </a:p>
      </dgm:t>
    </dgm:pt>
    <dgm:pt modelId="{5948495D-BD33-43DA-98F7-1A728ADC3AB1}" type="parTrans" cxnId="{D6944AD5-D7A3-4925-8078-4F782E0284A6}">
      <dgm:prSet/>
      <dgm:spPr/>
      <dgm:t>
        <a:bodyPr/>
        <a:lstStyle/>
        <a:p>
          <a:endParaRPr lang="hu-HU"/>
        </a:p>
      </dgm:t>
    </dgm:pt>
    <dgm:pt modelId="{77622EE7-C679-4DAD-8DF8-6D2B53B5AEE5}" type="sibTrans" cxnId="{D6944AD5-D7A3-4925-8078-4F782E0284A6}">
      <dgm:prSet/>
      <dgm:spPr/>
      <dgm:t>
        <a:bodyPr/>
        <a:lstStyle/>
        <a:p>
          <a:endParaRPr lang="hu-HU"/>
        </a:p>
      </dgm:t>
    </dgm:pt>
    <dgm:pt modelId="{1EA97EB9-2E7F-4C7A-8245-C42A811A71FB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13. évfolyam</a:t>
          </a:r>
        </a:p>
      </dgm:t>
    </dgm:pt>
    <dgm:pt modelId="{15BEB604-01C3-472E-9A0B-D03BAC3C9C68}" type="parTrans" cxnId="{E8FA1A28-9DB0-4464-ABC1-1AA816E88D9D}">
      <dgm:prSet/>
      <dgm:spPr/>
      <dgm:t>
        <a:bodyPr/>
        <a:lstStyle/>
        <a:p>
          <a:endParaRPr lang="hu-HU"/>
        </a:p>
      </dgm:t>
    </dgm:pt>
    <dgm:pt modelId="{66B7693E-701D-4573-88A6-9316F5B02173}" type="sibTrans" cxnId="{E8FA1A28-9DB0-4464-ABC1-1AA816E88D9D}">
      <dgm:prSet/>
      <dgm:spPr/>
      <dgm:t>
        <a:bodyPr/>
        <a:lstStyle/>
        <a:p>
          <a:endParaRPr lang="hu-HU"/>
        </a:p>
      </dgm:t>
    </dgm:pt>
    <dgm:pt modelId="{401B0DB5-1A50-4C4B-B686-D9012B6DBCA1}" type="pres">
      <dgm:prSet presAssocID="{E0C932BE-E5A9-4095-8C9C-4F666488B05E}" presName="Name0" presStyleCnt="0">
        <dgm:presLayoutVars>
          <dgm:chMax/>
          <dgm:chPref/>
          <dgm:dir/>
          <dgm:animLvl val="lvl"/>
        </dgm:presLayoutVars>
      </dgm:prSet>
      <dgm:spPr/>
    </dgm:pt>
    <dgm:pt modelId="{96CDB5C1-40F9-4299-BB2B-02FE42DF3AC0}" type="pres">
      <dgm:prSet presAssocID="{858B3F0C-C394-49C5-94F1-23AEBE30CAC6}" presName="composite" presStyleCnt="0"/>
      <dgm:spPr/>
    </dgm:pt>
    <dgm:pt modelId="{85630A3D-B59E-4824-B8AB-C4F91A35337D}" type="pres">
      <dgm:prSet presAssocID="{858B3F0C-C394-49C5-94F1-23AEBE30CAC6}" presName="Parent1" presStyleLbl="node1" presStyleIdx="0" presStyleCnt="6" custScaleX="166587" custLinFactNeighborX="6732" custLinFactNeighborY="-7742">
        <dgm:presLayoutVars>
          <dgm:chMax val="1"/>
          <dgm:chPref val="1"/>
          <dgm:bulletEnabled val="1"/>
        </dgm:presLayoutVars>
      </dgm:prSet>
      <dgm:spPr/>
    </dgm:pt>
    <dgm:pt modelId="{32438138-CCC6-4502-916F-4F3674D4198C}" type="pres">
      <dgm:prSet presAssocID="{858B3F0C-C394-49C5-94F1-23AEBE30CAC6}" presName="Childtext1" presStyleLbl="revTx" presStyleIdx="0" presStyleCnt="3" custLinFactNeighborX="38606" custLinFactNeighborY="-4461">
        <dgm:presLayoutVars>
          <dgm:chMax val="0"/>
          <dgm:chPref val="0"/>
          <dgm:bulletEnabled val="1"/>
        </dgm:presLayoutVars>
      </dgm:prSet>
      <dgm:spPr/>
    </dgm:pt>
    <dgm:pt modelId="{15F54EE9-FACD-4FB0-9D00-D63CF071A85C}" type="pres">
      <dgm:prSet presAssocID="{858B3F0C-C394-49C5-94F1-23AEBE30CAC6}" presName="BalanceSpacing" presStyleCnt="0"/>
      <dgm:spPr/>
    </dgm:pt>
    <dgm:pt modelId="{7EA5E739-2E68-4FA2-A2A6-5D9A1BC772B2}" type="pres">
      <dgm:prSet presAssocID="{858B3F0C-C394-49C5-94F1-23AEBE30CAC6}" presName="BalanceSpacing1" presStyleCnt="0"/>
      <dgm:spPr/>
    </dgm:pt>
    <dgm:pt modelId="{C0BF2387-BABD-4440-A175-588072D3959F}" type="pres">
      <dgm:prSet presAssocID="{CA961722-CE6D-40D1-8EC1-C5E19720FCDE}" presName="Accent1Text" presStyleLbl="node1" presStyleIdx="1" presStyleCnt="6" custLinFactNeighborX="-35437" custLinFactNeighborY="1607"/>
      <dgm:spPr/>
    </dgm:pt>
    <dgm:pt modelId="{8DF37EAD-4A42-473D-9847-1B16DFBD9473}" type="pres">
      <dgm:prSet presAssocID="{CA961722-CE6D-40D1-8EC1-C5E19720FCDE}" presName="spaceBetweenRectangles" presStyleCnt="0"/>
      <dgm:spPr/>
    </dgm:pt>
    <dgm:pt modelId="{8C4EC2FD-7A86-4234-AA45-28FF8FB5219C}" type="pres">
      <dgm:prSet presAssocID="{87EF6CDE-C2D8-48B7-8BC6-9FC5576D2EA7}" presName="composite" presStyleCnt="0"/>
      <dgm:spPr/>
    </dgm:pt>
    <dgm:pt modelId="{B4A6EA63-3EC7-4B56-8C3C-7D3C5088717C}" type="pres">
      <dgm:prSet presAssocID="{87EF6CDE-C2D8-48B7-8BC6-9FC5576D2EA7}" presName="Parent1" presStyleLbl="node1" presStyleIdx="2" presStyleCnt="6" custScaleX="184830" custLinFactNeighborX="-9429" custLinFactNeighborY="1058">
        <dgm:presLayoutVars>
          <dgm:chMax val="1"/>
          <dgm:chPref val="1"/>
          <dgm:bulletEnabled val="1"/>
        </dgm:presLayoutVars>
      </dgm:prSet>
      <dgm:spPr/>
    </dgm:pt>
    <dgm:pt modelId="{817A0A5B-A62C-42DC-8735-7DBAF6CA4B4E}" type="pres">
      <dgm:prSet presAssocID="{87EF6CDE-C2D8-48B7-8BC6-9FC5576D2EA7}" presName="Childtext1" presStyleLbl="revTx" presStyleIdx="1" presStyleCnt="3" custScaleX="126613" custLinFactNeighborX="-50766" custLinFactNeighborY="-140">
        <dgm:presLayoutVars>
          <dgm:chMax val="0"/>
          <dgm:chPref val="0"/>
          <dgm:bulletEnabled val="1"/>
        </dgm:presLayoutVars>
      </dgm:prSet>
      <dgm:spPr/>
    </dgm:pt>
    <dgm:pt modelId="{91DACD82-9973-478D-9E72-3C2B1C8347E1}" type="pres">
      <dgm:prSet presAssocID="{87EF6CDE-C2D8-48B7-8BC6-9FC5576D2EA7}" presName="BalanceSpacing" presStyleCnt="0"/>
      <dgm:spPr/>
    </dgm:pt>
    <dgm:pt modelId="{4349C6C6-65C0-4985-B5C6-04F57DBEE3F7}" type="pres">
      <dgm:prSet presAssocID="{87EF6CDE-C2D8-48B7-8BC6-9FC5576D2EA7}" presName="BalanceSpacing1" presStyleCnt="0"/>
      <dgm:spPr/>
    </dgm:pt>
    <dgm:pt modelId="{2AEFE88E-EB31-4363-8037-C9B93BB5F3B4}" type="pres">
      <dgm:prSet presAssocID="{8C67B565-5C97-42F6-BA29-9ED6E0066845}" presName="Accent1Text" presStyleLbl="node1" presStyleIdx="3" presStyleCnt="6" custLinFactNeighborX="40819" custLinFactNeighborY="-5161"/>
      <dgm:spPr/>
    </dgm:pt>
    <dgm:pt modelId="{C734DE6B-F1D1-4485-BED9-3C2473BB3F36}" type="pres">
      <dgm:prSet presAssocID="{8C67B565-5C97-42F6-BA29-9ED6E0066845}" presName="spaceBetweenRectangles" presStyleCnt="0"/>
      <dgm:spPr/>
    </dgm:pt>
    <dgm:pt modelId="{EA3AF699-37CF-4446-A107-F3A6C796B806}" type="pres">
      <dgm:prSet presAssocID="{2ED0FBEF-AD29-45EE-851E-A498F2D53891}" presName="composite" presStyleCnt="0"/>
      <dgm:spPr/>
    </dgm:pt>
    <dgm:pt modelId="{66381023-C1ED-41A3-A134-24C4166042B0}" type="pres">
      <dgm:prSet presAssocID="{2ED0FBEF-AD29-45EE-851E-A498F2D53891}" presName="Parent1" presStyleLbl="node1" presStyleIdx="4" presStyleCnt="6" custScaleX="120288" custLinFactNeighborX="8391" custLinFactNeighborY="2033">
        <dgm:presLayoutVars>
          <dgm:chMax val="1"/>
          <dgm:chPref val="1"/>
          <dgm:bulletEnabled val="1"/>
        </dgm:presLayoutVars>
      </dgm:prSet>
      <dgm:spPr/>
    </dgm:pt>
    <dgm:pt modelId="{1F8370A1-793A-4C71-B415-45803D8C57B8}" type="pres">
      <dgm:prSet presAssocID="{2ED0FBEF-AD29-45EE-851E-A498F2D53891}" presName="Childtext1" presStyleLbl="revTx" presStyleIdx="2" presStyleCnt="3" custLinFactNeighborX="16837" custLinFactNeighborY="3175">
        <dgm:presLayoutVars>
          <dgm:chMax val="0"/>
          <dgm:chPref val="0"/>
          <dgm:bulletEnabled val="1"/>
        </dgm:presLayoutVars>
      </dgm:prSet>
      <dgm:spPr/>
    </dgm:pt>
    <dgm:pt modelId="{5DA65EA3-C897-477A-81B5-7EB141A0DCD8}" type="pres">
      <dgm:prSet presAssocID="{2ED0FBEF-AD29-45EE-851E-A498F2D53891}" presName="BalanceSpacing" presStyleCnt="0"/>
      <dgm:spPr/>
    </dgm:pt>
    <dgm:pt modelId="{D8FF8B6F-68CD-4AB9-B790-767105652332}" type="pres">
      <dgm:prSet presAssocID="{2ED0FBEF-AD29-45EE-851E-A498F2D53891}" presName="BalanceSpacing1" presStyleCnt="0"/>
      <dgm:spPr/>
    </dgm:pt>
    <dgm:pt modelId="{5CEFD9BF-FF87-42F8-BD26-2742D2587737}" type="pres">
      <dgm:prSet presAssocID="{77622EE7-C679-4DAD-8DF8-6D2B53B5AEE5}" presName="Accent1Text" presStyleLbl="node1" presStyleIdx="5" presStyleCnt="6" custLinFactNeighborX="-27629" custLinFactNeighborY="2033"/>
      <dgm:spPr/>
    </dgm:pt>
  </dgm:ptLst>
  <dgm:cxnLst>
    <dgm:cxn modelId="{BE9E9F08-5CAF-440B-AD04-94F8339EB751}" type="presOf" srcId="{1EA97EB9-2E7F-4C7A-8245-C42A811A71FB}" destId="{1F8370A1-793A-4C71-B415-45803D8C57B8}" srcOrd="0" destOrd="0" presId="urn:microsoft.com/office/officeart/2008/layout/AlternatingHexagons"/>
    <dgm:cxn modelId="{E72C160C-A6AB-45D6-A49D-CA1FC1FBCEFF}" type="presOf" srcId="{3FB6DC98-0C33-4191-9E25-B40F74A65923}" destId="{32438138-CCC6-4502-916F-4F3674D4198C}" srcOrd="0" destOrd="0" presId="urn:microsoft.com/office/officeart/2008/layout/AlternatingHexagons"/>
    <dgm:cxn modelId="{E589231F-6E4B-4BEF-962F-495B44A69636}" srcId="{E0C932BE-E5A9-4095-8C9C-4F666488B05E}" destId="{87EF6CDE-C2D8-48B7-8BC6-9FC5576D2EA7}" srcOrd="1" destOrd="0" parTransId="{271134A3-FA80-44B9-8FC5-2E17FDE5BDC2}" sibTransId="{8C67B565-5C97-42F6-BA29-9ED6E0066845}"/>
    <dgm:cxn modelId="{4B17A727-0C6C-460B-A799-4A5B857F5600}" type="presOf" srcId="{E0C932BE-E5A9-4095-8C9C-4F666488B05E}" destId="{401B0DB5-1A50-4C4B-B686-D9012B6DBCA1}" srcOrd="0" destOrd="0" presId="urn:microsoft.com/office/officeart/2008/layout/AlternatingHexagons"/>
    <dgm:cxn modelId="{E8FA1A28-9DB0-4464-ABC1-1AA816E88D9D}" srcId="{2ED0FBEF-AD29-45EE-851E-A498F2D53891}" destId="{1EA97EB9-2E7F-4C7A-8245-C42A811A71FB}" srcOrd="0" destOrd="0" parTransId="{15BEB604-01C3-472E-9A0B-D03BAC3C9C68}" sibTransId="{66B7693E-701D-4573-88A6-9316F5B02173}"/>
    <dgm:cxn modelId="{D50CDE31-494F-4429-8DED-B48D9DAEBEA1}" srcId="{87EF6CDE-C2D8-48B7-8BC6-9FC5576D2EA7}" destId="{1579E81B-DB6D-469C-9D92-399169BDCF3C}" srcOrd="0" destOrd="0" parTransId="{7AF3A304-6FA0-4C0C-81CC-BA903D1B5398}" sibTransId="{EB8C156C-9585-4323-BF3E-D4D330B2262C}"/>
    <dgm:cxn modelId="{8F7B8D76-73B3-4CE8-88E6-831B9ACF47F8}" type="presOf" srcId="{858B3F0C-C394-49C5-94F1-23AEBE30CAC6}" destId="{85630A3D-B59E-4824-B8AB-C4F91A35337D}" srcOrd="0" destOrd="0" presId="urn:microsoft.com/office/officeart/2008/layout/AlternatingHexagons"/>
    <dgm:cxn modelId="{9452AC7C-0395-4458-89DA-2A3F28565C40}" srcId="{858B3F0C-C394-49C5-94F1-23AEBE30CAC6}" destId="{3FB6DC98-0C33-4191-9E25-B40F74A65923}" srcOrd="0" destOrd="0" parTransId="{A8D316DA-6220-4615-8A15-D7179E85E3C9}" sibTransId="{BF98C285-7A48-4DC0-AEFF-97977C89C703}"/>
    <dgm:cxn modelId="{D3F5BCA5-DE61-4EEE-BFE0-C1F3F7EA6431}" type="presOf" srcId="{77622EE7-C679-4DAD-8DF8-6D2B53B5AEE5}" destId="{5CEFD9BF-FF87-42F8-BD26-2742D2587737}" srcOrd="0" destOrd="0" presId="urn:microsoft.com/office/officeart/2008/layout/AlternatingHexagons"/>
    <dgm:cxn modelId="{3A8269C1-6999-4DDC-BCA2-4E6B68AEC4BC}" type="presOf" srcId="{8C67B565-5C97-42F6-BA29-9ED6E0066845}" destId="{2AEFE88E-EB31-4363-8037-C9B93BB5F3B4}" srcOrd="0" destOrd="0" presId="urn:microsoft.com/office/officeart/2008/layout/AlternatingHexagons"/>
    <dgm:cxn modelId="{B15979C7-8A8B-4C77-8ABC-229AE9B186C5}" srcId="{E0C932BE-E5A9-4095-8C9C-4F666488B05E}" destId="{858B3F0C-C394-49C5-94F1-23AEBE30CAC6}" srcOrd="0" destOrd="0" parTransId="{DD0666AE-6CA0-402B-BA93-537E84546EF6}" sibTransId="{CA961722-CE6D-40D1-8EC1-C5E19720FCDE}"/>
    <dgm:cxn modelId="{F9702BD0-C2C3-421C-B9B8-915A4FFB3844}" type="presOf" srcId="{87EF6CDE-C2D8-48B7-8BC6-9FC5576D2EA7}" destId="{B4A6EA63-3EC7-4B56-8C3C-7D3C5088717C}" srcOrd="0" destOrd="0" presId="urn:microsoft.com/office/officeart/2008/layout/AlternatingHexagons"/>
    <dgm:cxn modelId="{D6944AD5-D7A3-4925-8078-4F782E0284A6}" srcId="{E0C932BE-E5A9-4095-8C9C-4F666488B05E}" destId="{2ED0FBEF-AD29-45EE-851E-A498F2D53891}" srcOrd="2" destOrd="0" parTransId="{5948495D-BD33-43DA-98F7-1A728ADC3AB1}" sibTransId="{77622EE7-C679-4DAD-8DF8-6D2B53B5AEE5}"/>
    <dgm:cxn modelId="{94205CE7-88CB-41CF-A8AB-22975CE188CF}" type="presOf" srcId="{CA961722-CE6D-40D1-8EC1-C5E19720FCDE}" destId="{C0BF2387-BABD-4440-A175-588072D3959F}" srcOrd="0" destOrd="0" presId="urn:microsoft.com/office/officeart/2008/layout/AlternatingHexagons"/>
    <dgm:cxn modelId="{0390C2E7-05B2-44C3-B507-FC4069885C7A}" type="presOf" srcId="{2ED0FBEF-AD29-45EE-851E-A498F2D53891}" destId="{66381023-C1ED-41A3-A134-24C4166042B0}" srcOrd="0" destOrd="0" presId="urn:microsoft.com/office/officeart/2008/layout/AlternatingHexagons"/>
    <dgm:cxn modelId="{2C4B86EF-3C38-4A39-80FA-1DBAB43F62AB}" type="presOf" srcId="{1579E81B-DB6D-469C-9D92-399169BDCF3C}" destId="{817A0A5B-A62C-42DC-8735-7DBAF6CA4B4E}" srcOrd="0" destOrd="0" presId="urn:microsoft.com/office/officeart/2008/layout/AlternatingHexagons"/>
    <dgm:cxn modelId="{1D942C04-12C0-4BCD-ABB9-400D6187C622}" type="presParOf" srcId="{401B0DB5-1A50-4C4B-B686-D9012B6DBCA1}" destId="{96CDB5C1-40F9-4299-BB2B-02FE42DF3AC0}" srcOrd="0" destOrd="0" presId="urn:microsoft.com/office/officeart/2008/layout/AlternatingHexagons"/>
    <dgm:cxn modelId="{9858A782-9CEE-4A10-BB34-4E5DA7962352}" type="presParOf" srcId="{96CDB5C1-40F9-4299-BB2B-02FE42DF3AC0}" destId="{85630A3D-B59E-4824-B8AB-C4F91A35337D}" srcOrd="0" destOrd="0" presId="urn:microsoft.com/office/officeart/2008/layout/AlternatingHexagons"/>
    <dgm:cxn modelId="{DB92357B-1EEE-4718-A62A-4389D7D35095}" type="presParOf" srcId="{96CDB5C1-40F9-4299-BB2B-02FE42DF3AC0}" destId="{32438138-CCC6-4502-916F-4F3674D4198C}" srcOrd="1" destOrd="0" presId="urn:microsoft.com/office/officeart/2008/layout/AlternatingHexagons"/>
    <dgm:cxn modelId="{4A223945-D5AA-457C-B866-8131F842723C}" type="presParOf" srcId="{96CDB5C1-40F9-4299-BB2B-02FE42DF3AC0}" destId="{15F54EE9-FACD-4FB0-9D00-D63CF071A85C}" srcOrd="2" destOrd="0" presId="urn:microsoft.com/office/officeart/2008/layout/AlternatingHexagons"/>
    <dgm:cxn modelId="{8444098F-7299-4805-9197-0D40C47E215A}" type="presParOf" srcId="{96CDB5C1-40F9-4299-BB2B-02FE42DF3AC0}" destId="{7EA5E739-2E68-4FA2-A2A6-5D9A1BC772B2}" srcOrd="3" destOrd="0" presId="urn:microsoft.com/office/officeart/2008/layout/AlternatingHexagons"/>
    <dgm:cxn modelId="{6D57A3BD-D673-4BF5-8A39-A0111E632B90}" type="presParOf" srcId="{96CDB5C1-40F9-4299-BB2B-02FE42DF3AC0}" destId="{C0BF2387-BABD-4440-A175-588072D3959F}" srcOrd="4" destOrd="0" presId="urn:microsoft.com/office/officeart/2008/layout/AlternatingHexagons"/>
    <dgm:cxn modelId="{C19ECEF3-96E9-4F1E-9291-BDB7A50DC66E}" type="presParOf" srcId="{401B0DB5-1A50-4C4B-B686-D9012B6DBCA1}" destId="{8DF37EAD-4A42-473D-9847-1B16DFBD9473}" srcOrd="1" destOrd="0" presId="urn:microsoft.com/office/officeart/2008/layout/AlternatingHexagons"/>
    <dgm:cxn modelId="{3CFDB8D6-612F-49E4-A1AD-9AE285E42F41}" type="presParOf" srcId="{401B0DB5-1A50-4C4B-B686-D9012B6DBCA1}" destId="{8C4EC2FD-7A86-4234-AA45-28FF8FB5219C}" srcOrd="2" destOrd="0" presId="urn:microsoft.com/office/officeart/2008/layout/AlternatingHexagons"/>
    <dgm:cxn modelId="{480115E1-1169-4AA5-877D-4C94FC248E5F}" type="presParOf" srcId="{8C4EC2FD-7A86-4234-AA45-28FF8FB5219C}" destId="{B4A6EA63-3EC7-4B56-8C3C-7D3C5088717C}" srcOrd="0" destOrd="0" presId="urn:microsoft.com/office/officeart/2008/layout/AlternatingHexagons"/>
    <dgm:cxn modelId="{B1FEEB62-BC48-475F-B3A9-EC60D1F13957}" type="presParOf" srcId="{8C4EC2FD-7A86-4234-AA45-28FF8FB5219C}" destId="{817A0A5B-A62C-42DC-8735-7DBAF6CA4B4E}" srcOrd="1" destOrd="0" presId="urn:microsoft.com/office/officeart/2008/layout/AlternatingHexagons"/>
    <dgm:cxn modelId="{7D4E026C-2615-41CE-8DBF-701C6BDC4C12}" type="presParOf" srcId="{8C4EC2FD-7A86-4234-AA45-28FF8FB5219C}" destId="{91DACD82-9973-478D-9E72-3C2B1C8347E1}" srcOrd="2" destOrd="0" presId="urn:microsoft.com/office/officeart/2008/layout/AlternatingHexagons"/>
    <dgm:cxn modelId="{B9BBF055-50FB-419A-BA3F-61DE52603CFB}" type="presParOf" srcId="{8C4EC2FD-7A86-4234-AA45-28FF8FB5219C}" destId="{4349C6C6-65C0-4985-B5C6-04F57DBEE3F7}" srcOrd="3" destOrd="0" presId="urn:microsoft.com/office/officeart/2008/layout/AlternatingHexagons"/>
    <dgm:cxn modelId="{BBB9F35E-DC76-438B-810A-383E10659BCC}" type="presParOf" srcId="{8C4EC2FD-7A86-4234-AA45-28FF8FB5219C}" destId="{2AEFE88E-EB31-4363-8037-C9B93BB5F3B4}" srcOrd="4" destOrd="0" presId="urn:microsoft.com/office/officeart/2008/layout/AlternatingHexagons"/>
    <dgm:cxn modelId="{0181C421-44DA-4072-93B7-9C026A4FF411}" type="presParOf" srcId="{401B0DB5-1A50-4C4B-B686-D9012B6DBCA1}" destId="{C734DE6B-F1D1-4485-BED9-3C2473BB3F36}" srcOrd="3" destOrd="0" presId="urn:microsoft.com/office/officeart/2008/layout/AlternatingHexagons"/>
    <dgm:cxn modelId="{5CE86290-048C-4FEB-81DE-019F26A53548}" type="presParOf" srcId="{401B0DB5-1A50-4C4B-B686-D9012B6DBCA1}" destId="{EA3AF699-37CF-4446-A107-F3A6C796B806}" srcOrd="4" destOrd="0" presId="urn:microsoft.com/office/officeart/2008/layout/AlternatingHexagons"/>
    <dgm:cxn modelId="{4A4723B1-E21F-4008-9DE1-9F3A5B579341}" type="presParOf" srcId="{EA3AF699-37CF-4446-A107-F3A6C796B806}" destId="{66381023-C1ED-41A3-A134-24C4166042B0}" srcOrd="0" destOrd="0" presId="urn:microsoft.com/office/officeart/2008/layout/AlternatingHexagons"/>
    <dgm:cxn modelId="{AC0AA0BF-D69C-424A-A14A-B76A2DA0B903}" type="presParOf" srcId="{EA3AF699-37CF-4446-A107-F3A6C796B806}" destId="{1F8370A1-793A-4C71-B415-45803D8C57B8}" srcOrd="1" destOrd="0" presId="urn:microsoft.com/office/officeart/2008/layout/AlternatingHexagons"/>
    <dgm:cxn modelId="{8491485F-52B4-4597-A434-72AC9A70797E}" type="presParOf" srcId="{EA3AF699-37CF-4446-A107-F3A6C796B806}" destId="{5DA65EA3-C897-477A-81B5-7EB141A0DCD8}" srcOrd="2" destOrd="0" presId="urn:microsoft.com/office/officeart/2008/layout/AlternatingHexagons"/>
    <dgm:cxn modelId="{1507F246-BE86-4BF9-AF5C-C8A4B98CAE84}" type="presParOf" srcId="{EA3AF699-37CF-4446-A107-F3A6C796B806}" destId="{D8FF8B6F-68CD-4AB9-B790-767105652332}" srcOrd="3" destOrd="0" presId="urn:microsoft.com/office/officeart/2008/layout/AlternatingHexagons"/>
    <dgm:cxn modelId="{AA947808-7656-40F1-9D4B-2809A000BDC7}" type="presParOf" srcId="{EA3AF699-37CF-4446-A107-F3A6C796B806}" destId="{5CEFD9BF-FF87-42F8-BD26-2742D2587737}" srcOrd="4" destOrd="0" presId="urn:microsoft.com/office/officeart/2008/layout/AlternatingHexagons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45D70-2BB0-495F-9B79-F38EA188817F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C94FC89-13C9-4AA0-B14A-8657B64CD896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Fenntartók </a:t>
          </a:r>
        </a:p>
      </dgm:t>
    </dgm:pt>
    <dgm:pt modelId="{596DCB63-6C5B-434A-BB4B-B6CDCFE127CE}" type="parTrans" cxnId="{2952434E-86AB-4BF4-B6DC-7F5031888247}">
      <dgm:prSet/>
      <dgm:spPr/>
      <dgm:t>
        <a:bodyPr/>
        <a:lstStyle/>
        <a:p>
          <a:endParaRPr lang="hu-HU"/>
        </a:p>
      </dgm:t>
    </dgm:pt>
    <dgm:pt modelId="{38BB23A9-CE97-4361-9958-89BAEBC97311}" type="sibTrans" cxnId="{2952434E-86AB-4BF4-B6DC-7F5031888247}">
      <dgm:prSet/>
      <dgm:spPr/>
      <dgm:t>
        <a:bodyPr/>
        <a:lstStyle/>
        <a:p>
          <a:endParaRPr lang="hu-HU"/>
        </a:p>
      </dgm:t>
    </dgm:pt>
    <dgm:pt modelId="{B8C79803-22EB-4C8C-BE76-9F2FDEC9EA21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Nem állami     </a:t>
          </a:r>
        </a:p>
      </dgm:t>
    </dgm:pt>
    <dgm:pt modelId="{F34D4F63-AFBA-4E76-B0CC-5B2B9295AE0D}" type="parTrans" cxnId="{70E4A024-D18E-45B2-ACFB-C80C892083B1}">
      <dgm:prSet/>
      <dgm:spPr/>
      <dgm:t>
        <a:bodyPr/>
        <a:lstStyle/>
        <a:p>
          <a:endParaRPr lang="hu-HU"/>
        </a:p>
      </dgm:t>
    </dgm:pt>
    <dgm:pt modelId="{E2CC64F6-6783-4807-BFE9-575073A2ECC5}" type="sibTrans" cxnId="{70E4A024-D18E-45B2-ACFB-C80C892083B1}">
      <dgm:prSet/>
      <dgm:spPr/>
      <dgm:t>
        <a:bodyPr/>
        <a:lstStyle/>
        <a:p>
          <a:endParaRPr lang="hu-HU"/>
        </a:p>
      </dgm:t>
    </dgm:pt>
    <dgm:pt modelId="{752DCB43-857F-4204-89A6-0E1182CE5B1F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Egyház</a:t>
          </a:r>
        </a:p>
      </dgm:t>
    </dgm:pt>
    <dgm:pt modelId="{F2A6F833-C427-43A6-8099-5694B797D90B}" type="parTrans" cxnId="{7181DD31-F059-42E6-888B-5FD2AA906967}">
      <dgm:prSet/>
      <dgm:spPr/>
      <dgm:t>
        <a:bodyPr/>
        <a:lstStyle/>
        <a:p>
          <a:endParaRPr lang="hu-HU"/>
        </a:p>
      </dgm:t>
    </dgm:pt>
    <dgm:pt modelId="{1ABB019A-AFC8-4874-9F97-54F916FA9B18}" type="sibTrans" cxnId="{7181DD31-F059-42E6-888B-5FD2AA906967}">
      <dgm:prSet/>
      <dgm:spPr/>
      <dgm:t>
        <a:bodyPr/>
        <a:lstStyle/>
        <a:p>
          <a:endParaRPr lang="hu-HU"/>
        </a:p>
      </dgm:t>
    </dgm:pt>
    <dgm:pt modelId="{69B51E17-5023-4E23-A558-4BFFA2D14A17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Alapítvány</a:t>
          </a:r>
        </a:p>
      </dgm:t>
    </dgm:pt>
    <dgm:pt modelId="{DDDF2CD8-56D7-4CFA-9329-AB167E6B0088}" type="parTrans" cxnId="{13A99928-956C-4DE0-A79A-D8D7CB62388A}">
      <dgm:prSet/>
      <dgm:spPr/>
      <dgm:t>
        <a:bodyPr/>
        <a:lstStyle/>
        <a:p>
          <a:endParaRPr lang="hu-HU"/>
        </a:p>
      </dgm:t>
    </dgm:pt>
    <dgm:pt modelId="{83419B8D-87D7-44B9-98B0-0D143639A6A0}" type="sibTrans" cxnId="{13A99928-956C-4DE0-A79A-D8D7CB62388A}">
      <dgm:prSet/>
      <dgm:spPr/>
      <dgm:t>
        <a:bodyPr/>
        <a:lstStyle/>
        <a:p>
          <a:endParaRPr lang="hu-HU"/>
        </a:p>
      </dgm:t>
    </dgm:pt>
    <dgm:pt modelId="{4501B6FA-4975-47A6-ADE9-C6A79A132EC8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Állami, önkormányzati  </a:t>
          </a:r>
        </a:p>
      </dgm:t>
    </dgm:pt>
    <dgm:pt modelId="{C36ECB66-84DC-4D2E-B1B8-9EDA28DC3A39}" type="parTrans" cxnId="{FB128F4D-04DF-41FF-A3E9-62AAB0AE9F1B}">
      <dgm:prSet/>
      <dgm:spPr/>
      <dgm:t>
        <a:bodyPr/>
        <a:lstStyle/>
        <a:p>
          <a:endParaRPr lang="hu-HU"/>
        </a:p>
      </dgm:t>
    </dgm:pt>
    <dgm:pt modelId="{412D43F8-C222-4172-8709-EE5E34F17A7B}" type="sibTrans" cxnId="{FB128F4D-04DF-41FF-A3E9-62AAB0AE9F1B}">
      <dgm:prSet/>
      <dgm:spPr/>
      <dgm:t>
        <a:bodyPr/>
        <a:lstStyle/>
        <a:p>
          <a:endParaRPr lang="hu-HU"/>
        </a:p>
      </dgm:t>
    </dgm:pt>
    <dgm:pt modelId="{E65D78C1-8061-4E39-ACDC-C064DBC0458F}">
      <dgm:prSet phldrT="[Szöveg]"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Tankerüle</a:t>
          </a:r>
          <a:r>
            <a:rPr lang="hu-H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dgm:t>
    </dgm:pt>
    <dgm:pt modelId="{EE58F806-B39F-46BB-8AB6-426EB262845B}" type="parTrans" cxnId="{19BAD298-9484-4DB1-B654-3FFE17360382}">
      <dgm:prSet/>
      <dgm:spPr/>
      <dgm:t>
        <a:bodyPr/>
        <a:lstStyle/>
        <a:p>
          <a:endParaRPr lang="hu-HU"/>
        </a:p>
      </dgm:t>
    </dgm:pt>
    <dgm:pt modelId="{D5F74910-2B73-4B96-9C13-39173EB00CEE}" type="sibTrans" cxnId="{19BAD298-9484-4DB1-B654-3FFE17360382}">
      <dgm:prSet/>
      <dgm:spPr/>
      <dgm:t>
        <a:bodyPr/>
        <a:lstStyle/>
        <a:p>
          <a:endParaRPr lang="hu-HU"/>
        </a:p>
      </dgm:t>
    </dgm:pt>
    <dgm:pt modelId="{65374976-C974-4D6C-A590-7BE5EBF2D02F}">
      <dgm:prSet phldrT="[Szöveg]" custT="1"/>
      <dgm:spPr/>
      <dgm:t>
        <a:bodyPr/>
        <a:lstStyle/>
        <a:p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Egyházi </a:t>
          </a:r>
          <a:r>
            <a:rPr lang="hu-H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felsőokt.Int</a:t>
          </a:r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AA83775-AC1D-4211-BDFC-C0B8F28F9C2E}" type="parTrans" cxnId="{A8132C5E-6250-4859-AC06-19444387139B}">
      <dgm:prSet/>
      <dgm:spPr/>
      <dgm:t>
        <a:bodyPr/>
        <a:lstStyle/>
        <a:p>
          <a:endParaRPr lang="hu-HU"/>
        </a:p>
      </dgm:t>
    </dgm:pt>
    <dgm:pt modelId="{C78B4D82-B9B4-46A1-9AF0-2067C026F6EF}" type="sibTrans" cxnId="{A8132C5E-6250-4859-AC06-19444387139B}">
      <dgm:prSet/>
      <dgm:spPr/>
      <dgm:t>
        <a:bodyPr/>
        <a:lstStyle/>
        <a:p>
          <a:endParaRPr lang="hu-HU"/>
        </a:p>
      </dgm:t>
    </dgm:pt>
    <dgm:pt modelId="{8B0034B6-AAEB-41E7-B7E0-E7514A910F2F}">
      <dgm:prSet phldrT="[Szöveg]" custT="1"/>
      <dgm:spPr/>
      <dgm:t>
        <a:bodyPr/>
        <a:lstStyle/>
        <a:p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Egyházi jogi sz.</a:t>
          </a:r>
        </a:p>
      </dgm:t>
    </dgm:pt>
    <dgm:pt modelId="{13FC5938-BEA4-4033-9080-FB5207FCC1BE}" type="parTrans" cxnId="{9E73D16B-A093-4A4C-95CF-A30CA1398A40}">
      <dgm:prSet/>
      <dgm:spPr/>
      <dgm:t>
        <a:bodyPr/>
        <a:lstStyle/>
        <a:p>
          <a:endParaRPr lang="hu-HU"/>
        </a:p>
      </dgm:t>
    </dgm:pt>
    <dgm:pt modelId="{14AD738D-D136-4D0B-A1E5-AC5AD0BD19EB}" type="sibTrans" cxnId="{9E73D16B-A093-4A4C-95CF-A30CA1398A40}">
      <dgm:prSet/>
      <dgm:spPr/>
      <dgm:t>
        <a:bodyPr/>
        <a:lstStyle/>
        <a:p>
          <a:endParaRPr lang="hu-HU"/>
        </a:p>
      </dgm:t>
    </dgm:pt>
    <dgm:pt modelId="{28D51C50-CFE0-437F-8ED6-90CBD684AC30}">
      <dgm:prSet phldrT="[Szöveg]" custT="1"/>
      <dgm:spPr/>
      <dgm:t>
        <a:bodyPr/>
        <a:lstStyle/>
        <a:p>
          <a:r>
            <a:rPr lang="hu-H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Közalapítvány</a:t>
          </a:r>
        </a:p>
      </dgm:t>
    </dgm:pt>
    <dgm:pt modelId="{66E2B228-9740-4C28-93C5-17FD5988DDEA}" type="parTrans" cxnId="{6F078127-4131-431B-9863-F11E66DB2AB1}">
      <dgm:prSet/>
      <dgm:spPr/>
      <dgm:t>
        <a:bodyPr/>
        <a:lstStyle/>
        <a:p>
          <a:endParaRPr lang="hu-HU"/>
        </a:p>
      </dgm:t>
    </dgm:pt>
    <dgm:pt modelId="{C6AFA967-2205-4ED3-9AC8-890E8492BD71}" type="sibTrans" cxnId="{6F078127-4131-431B-9863-F11E66DB2AB1}">
      <dgm:prSet/>
      <dgm:spPr/>
      <dgm:t>
        <a:bodyPr/>
        <a:lstStyle/>
        <a:p>
          <a:endParaRPr lang="hu-HU"/>
        </a:p>
      </dgm:t>
    </dgm:pt>
    <dgm:pt modelId="{8386111E-A8A1-4929-BD5F-8B4105AA8FCB}">
      <dgm:prSet phldrT="[Szöveg]" custT="1"/>
      <dgm:spPr/>
      <dgm:t>
        <a:bodyPr/>
        <a:lstStyle/>
        <a:p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Non-profit Kft.</a:t>
          </a:r>
        </a:p>
      </dgm:t>
    </dgm:pt>
    <dgm:pt modelId="{80260584-AADE-432E-9570-AD48ADEBE44C}" type="parTrans" cxnId="{7D310FA1-BFFB-4171-811D-8CAA7A4991DE}">
      <dgm:prSet/>
      <dgm:spPr/>
      <dgm:t>
        <a:bodyPr/>
        <a:lstStyle/>
        <a:p>
          <a:endParaRPr lang="hu-HU"/>
        </a:p>
      </dgm:t>
    </dgm:pt>
    <dgm:pt modelId="{2E32DD42-833B-44B6-9394-306935B425CB}" type="sibTrans" cxnId="{7D310FA1-BFFB-4171-811D-8CAA7A4991DE}">
      <dgm:prSet/>
      <dgm:spPr/>
      <dgm:t>
        <a:bodyPr/>
        <a:lstStyle/>
        <a:p>
          <a:endParaRPr lang="hu-HU"/>
        </a:p>
      </dgm:t>
    </dgm:pt>
    <dgm:pt modelId="{5E5D1F56-A007-4EC7-9D00-EA890D3B2DC1}">
      <dgm:prSet phldrT="[Szöveg]" custT="1"/>
      <dgm:spPr/>
      <dgm:t>
        <a:bodyPr/>
        <a:lstStyle/>
        <a:p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Vagyonkezelő alapítvány</a:t>
          </a:r>
        </a:p>
      </dgm:t>
    </dgm:pt>
    <dgm:pt modelId="{97A35FE2-1012-4A7B-A032-72EA1A9F1AB6}" type="parTrans" cxnId="{D5917146-43B1-4852-ACAF-54EFC68434F7}">
      <dgm:prSet/>
      <dgm:spPr/>
      <dgm:t>
        <a:bodyPr/>
        <a:lstStyle/>
        <a:p>
          <a:endParaRPr lang="hu-HU"/>
        </a:p>
      </dgm:t>
    </dgm:pt>
    <dgm:pt modelId="{F2430C36-C97B-458F-8027-8852290C6844}" type="sibTrans" cxnId="{D5917146-43B1-4852-ACAF-54EFC68434F7}">
      <dgm:prSet/>
      <dgm:spPr/>
      <dgm:t>
        <a:bodyPr/>
        <a:lstStyle/>
        <a:p>
          <a:endParaRPr lang="hu-HU"/>
        </a:p>
      </dgm:t>
    </dgm:pt>
    <dgm:pt modelId="{62AC4653-464C-4760-A4B9-13BBCED008FB}" type="pres">
      <dgm:prSet presAssocID="{4B245D70-2BB0-495F-9B79-F38EA18881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219EFE-A9F4-411B-83E9-4AE296729335}" type="pres">
      <dgm:prSet presAssocID="{2C94FC89-13C9-4AA0-B14A-8657B64CD896}" presName="hierRoot1" presStyleCnt="0"/>
      <dgm:spPr/>
    </dgm:pt>
    <dgm:pt modelId="{24AF32AB-A722-4AF6-9EE9-BCF963FA919D}" type="pres">
      <dgm:prSet presAssocID="{2C94FC89-13C9-4AA0-B14A-8657B64CD896}" presName="composite" presStyleCnt="0"/>
      <dgm:spPr/>
    </dgm:pt>
    <dgm:pt modelId="{2C382A68-856A-4C4E-8C3D-B8F854B34459}" type="pres">
      <dgm:prSet presAssocID="{2C94FC89-13C9-4AA0-B14A-8657B64CD896}" presName="background" presStyleLbl="node0" presStyleIdx="0" presStyleCnt="1"/>
      <dgm:spPr/>
    </dgm:pt>
    <dgm:pt modelId="{F5385320-9297-4578-9433-FFDFF596103F}" type="pres">
      <dgm:prSet presAssocID="{2C94FC89-13C9-4AA0-B14A-8657B64CD896}" presName="text" presStyleLbl="fgAcc0" presStyleIdx="0" presStyleCnt="1" custScaleX="190130">
        <dgm:presLayoutVars>
          <dgm:chPref val="3"/>
        </dgm:presLayoutVars>
      </dgm:prSet>
      <dgm:spPr/>
    </dgm:pt>
    <dgm:pt modelId="{BA6FCB5E-5164-48C5-880E-F08017DF05FB}" type="pres">
      <dgm:prSet presAssocID="{2C94FC89-13C9-4AA0-B14A-8657B64CD896}" presName="hierChild2" presStyleCnt="0"/>
      <dgm:spPr/>
    </dgm:pt>
    <dgm:pt modelId="{47948D6A-395B-488F-BE4D-C10CF7936543}" type="pres">
      <dgm:prSet presAssocID="{F34D4F63-AFBA-4E76-B0CC-5B2B9295AE0D}" presName="Name10" presStyleLbl="parChTrans1D2" presStyleIdx="0" presStyleCnt="2"/>
      <dgm:spPr/>
    </dgm:pt>
    <dgm:pt modelId="{76F5F8FB-6F6A-4B12-9A31-19B25D774C84}" type="pres">
      <dgm:prSet presAssocID="{B8C79803-22EB-4C8C-BE76-9F2FDEC9EA21}" presName="hierRoot2" presStyleCnt="0"/>
      <dgm:spPr/>
    </dgm:pt>
    <dgm:pt modelId="{FA586AEE-6333-423B-ADC9-1349DB30FBA5}" type="pres">
      <dgm:prSet presAssocID="{B8C79803-22EB-4C8C-BE76-9F2FDEC9EA21}" presName="composite2" presStyleCnt="0"/>
      <dgm:spPr/>
    </dgm:pt>
    <dgm:pt modelId="{D93B4065-945D-4CE9-BE9B-D05CE2AFC227}" type="pres">
      <dgm:prSet presAssocID="{B8C79803-22EB-4C8C-BE76-9F2FDEC9EA21}" presName="background2" presStyleLbl="node2" presStyleIdx="0" presStyleCnt="2"/>
      <dgm:spPr/>
    </dgm:pt>
    <dgm:pt modelId="{678A2BC5-ECD6-4B5A-8748-5BD13DB2CE0F}" type="pres">
      <dgm:prSet presAssocID="{B8C79803-22EB-4C8C-BE76-9F2FDEC9EA21}" presName="text2" presStyleLbl="fgAcc2" presStyleIdx="0" presStyleCnt="2" custScaleX="168074">
        <dgm:presLayoutVars>
          <dgm:chPref val="3"/>
        </dgm:presLayoutVars>
      </dgm:prSet>
      <dgm:spPr/>
    </dgm:pt>
    <dgm:pt modelId="{E9BDF294-E5C6-467A-BAA7-EFFCA171C01D}" type="pres">
      <dgm:prSet presAssocID="{B8C79803-22EB-4C8C-BE76-9F2FDEC9EA21}" presName="hierChild3" presStyleCnt="0"/>
      <dgm:spPr/>
    </dgm:pt>
    <dgm:pt modelId="{CFC2AA7C-0A1F-4A78-A0AA-0026AACEB6C6}" type="pres">
      <dgm:prSet presAssocID="{F2A6F833-C427-43A6-8099-5694B797D90B}" presName="Name17" presStyleLbl="parChTrans1D3" presStyleIdx="0" presStyleCnt="3"/>
      <dgm:spPr/>
    </dgm:pt>
    <dgm:pt modelId="{50C62C4D-D58F-484E-B0C6-E9A34A17AC6A}" type="pres">
      <dgm:prSet presAssocID="{752DCB43-857F-4204-89A6-0E1182CE5B1F}" presName="hierRoot3" presStyleCnt="0"/>
      <dgm:spPr/>
    </dgm:pt>
    <dgm:pt modelId="{FFD1DAF4-0FC5-4792-9222-9C9AC036D971}" type="pres">
      <dgm:prSet presAssocID="{752DCB43-857F-4204-89A6-0E1182CE5B1F}" presName="composite3" presStyleCnt="0"/>
      <dgm:spPr/>
    </dgm:pt>
    <dgm:pt modelId="{31A6027C-CFBD-47E3-A4AF-DD20F77E2671}" type="pres">
      <dgm:prSet presAssocID="{752DCB43-857F-4204-89A6-0E1182CE5B1F}" presName="background3" presStyleLbl="node3" presStyleIdx="0" presStyleCnt="3"/>
      <dgm:spPr/>
    </dgm:pt>
    <dgm:pt modelId="{7505C4CA-48EB-44C0-9E31-C5A00B51BE3B}" type="pres">
      <dgm:prSet presAssocID="{752DCB43-857F-4204-89A6-0E1182CE5B1F}" presName="text3" presStyleLbl="fgAcc3" presStyleIdx="0" presStyleCnt="3" custScaleX="129942">
        <dgm:presLayoutVars>
          <dgm:chPref val="3"/>
        </dgm:presLayoutVars>
      </dgm:prSet>
      <dgm:spPr/>
    </dgm:pt>
    <dgm:pt modelId="{F93CBC25-46D5-46D8-B08C-35A720512118}" type="pres">
      <dgm:prSet presAssocID="{752DCB43-857F-4204-89A6-0E1182CE5B1F}" presName="hierChild4" presStyleCnt="0"/>
      <dgm:spPr/>
    </dgm:pt>
    <dgm:pt modelId="{0B1119DB-7D4B-4659-B45A-6482275F6904}" type="pres">
      <dgm:prSet presAssocID="{8AA83775-AC1D-4211-BDFC-C0B8F28F9C2E}" presName="Name23" presStyleLbl="parChTrans1D4" presStyleIdx="0" presStyleCnt="5"/>
      <dgm:spPr/>
    </dgm:pt>
    <dgm:pt modelId="{C3E7768C-4708-45E2-84C3-5A7A6C2594FF}" type="pres">
      <dgm:prSet presAssocID="{65374976-C974-4D6C-A590-7BE5EBF2D02F}" presName="hierRoot4" presStyleCnt="0"/>
      <dgm:spPr/>
    </dgm:pt>
    <dgm:pt modelId="{EBB0F8DC-66B2-4C18-9FD7-2F02836B427D}" type="pres">
      <dgm:prSet presAssocID="{65374976-C974-4D6C-A590-7BE5EBF2D02F}" presName="composite4" presStyleCnt="0"/>
      <dgm:spPr/>
    </dgm:pt>
    <dgm:pt modelId="{DE9F2CB0-23E4-4C47-88BB-562842446D9E}" type="pres">
      <dgm:prSet presAssocID="{65374976-C974-4D6C-A590-7BE5EBF2D02F}" presName="background4" presStyleLbl="node4" presStyleIdx="0" presStyleCnt="5"/>
      <dgm:spPr/>
    </dgm:pt>
    <dgm:pt modelId="{593EE993-6931-45E0-8C44-7B31DD5C69D4}" type="pres">
      <dgm:prSet presAssocID="{65374976-C974-4D6C-A590-7BE5EBF2D02F}" presName="text4" presStyleLbl="fgAcc4" presStyleIdx="0" presStyleCnt="5" custScaleX="125271">
        <dgm:presLayoutVars>
          <dgm:chPref val="3"/>
        </dgm:presLayoutVars>
      </dgm:prSet>
      <dgm:spPr/>
    </dgm:pt>
    <dgm:pt modelId="{DA899914-D29F-4CD3-A014-D7CE8A22CECF}" type="pres">
      <dgm:prSet presAssocID="{65374976-C974-4D6C-A590-7BE5EBF2D02F}" presName="hierChild5" presStyleCnt="0"/>
      <dgm:spPr/>
    </dgm:pt>
    <dgm:pt modelId="{A68759EC-BBB5-48CF-B8B7-BAC8A671C7D9}" type="pres">
      <dgm:prSet presAssocID="{13FC5938-BEA4-4033-9080-FB5207FCC1BE}" presName="Name23" presStyleLbl="parChTrans1D4" presStyleIdx="1" presStyleCnt="5"/>
      <dgm:spPr/>
    </dgm:pt>
    <dgm:pt modelId="{31E34666-E02B-4BFF-A9A9-583D14A7FFCA}" type="pres">
      <dgm:prSet presAssocID="{8B0034B6-AAEB-41E7-B7E0-E7514A910F2F}" presName="hierRoot4" presStyleCnt="0"/>
      <dgm:spPr/>
    </dgm:pt>
    <dgm:pt modelId="{30440856-FB62-43FB-A0AC-4B30384D3141}" type="pres">
      <dgm:prSet presAssocID="{8B0034B6-AAEB-41E7-B7E0-E7514A910F2F}" presName="composite4" presStyleCnt="0"/>
      <dgm:spPr/>
    </dgm:pt>
    <dgm:pt modelId="{DECAA3B8-0AD9-4E9B-AF6F-C48484640886}" type="pres">
      <dgm:prSet presAssocID="{8B0034B6-AAEB-41E7-B7E0-E7514A910F2F}" presName="background4" presStyleLbl="node4" presStyleIdx="1" presStyleCnt="5"/>
      <dgm:spPr/>
    </dgm:pt>
    <dgm:pt modelId="{4F3DCB92-BFF8-4A7F-8DBD-00BA5F7A9060}" type="pres">
      <dgm:prSet presAssocID="{8B0034B6-AAEB-41E7-B7E0-E7514A910F2F}" presName="text4" presStyleLbl="fgAcc4" presStyleIdx="1" presStyleCnt="5">
        <dgm:presLayoutVars>
          <dgm:chPref val="3"/>
        </dgm:presLayoutVars>
      </dgm:prSet>
      <dgm:spPr/>
    </dgm:pt>
    <dgm:pt modelId="{640718D5-1DB1-43E2-99FD-35E1FB644AB0}" type="pres">
      <dgm:prSet presAssocID="{8B0034B6-AAEB-41E7-B7E0-E7514A910F2F}" presName="hierChild5" presStyleCnt="0"/>
      <dgm:spPr/>
    </dgm:pt>
    <dgm:pt modelId="{9783293B-A104-48F8-849F-4DF939E27E0A}" type="pres">
      <dgm:prSet presAssocID="{DDDF2CD8-56D7-4CFA-9329-AB167E6B0088}" presName="Name17" presStyleLbl="parChTrans1D3" presStyleIdx="1" presStyleCnt="3"/>
      <dgm:spPr/>
    </dgm:pt>
    <dgm:pt modelId="{48745372-63FA-4D5A-86BE-7631E937684E}" type="pres">
      <dgm:prSet presAssocID="{69B51E17-5023-4E23-A558-4BFFA2D14A17}" presName="hierRoot3" presStyleCnt="0"/>
      <dgm:spPr/>
    </dgm:pt>
    <dgm:pt modelId="{6035B5E1-B088-4B53-8112-406B799CB4CE}" type="pres">
      <dgm:prSet presAssocID="{69B51E17-5023-4E23-A558-4BFFA2D14A17}" presName="composite3" presStyleCnt="0"/>
      <dgm:spPr/>
    </dgm:pt>
    <dgm:pt modelId="{4522BC42-2549-4F97-B640-46187C6FD497}" type="pres">
      <dgm:prSet presAssocID="{69B51E17-5023-4E23-A558-4BFFA2D14A17}" presName="background3" presStyleLbl="node3" presStyleIdx="1" presStyleCnt="3"/>
      <dgm:spPr/>
    </dgm:pt>
    <dgm:pt modelId="{5F341992-8568-4C49-9D53-23086FE7362A}" type="pres">
      <dgm:prSet presAssocID="{69B51E17-5023-4E23-A558-4BFFA2D14A17}" presName="text3" presStyleLbl="fgAcc3" presStyleIdx="1" presStyleCnt="3" custScaleX="181559">
        <dgm:presLayoutVars>
          <dgm:chPref val="3"/>
        </dgm:presLayoutVars>
      </dgm:prSet>
      <dgm:spPr/>
    </dgm:pt>
    <dgm:pt modelId="{724FE5D4-39B3-45A8-AEC3-AD21A6FCB11C}" type="pres">
      <dgm:prSet presAssocID="{69B51E17-5023-4E23-A558-4BFFA2D14A17}" presName="hierChild4" presStyleCnt="0"/>
      <dgm:spPr/>
    </dgm:pt>
    <dgm:pt modelId="{B3C0ED22-0F85-4322-9CF0-7FB739A3CF6C}" type="pres">
      <dgm:prSet presAssocID="{66E2B228-9740-4C28-93C5-17FD5988DDEA}" presName="Name23" presStyleLbl="parChTrans1D4" presStyleIdx="2" presStyleCnt="5"/>
      <dgm:spPr/>
    </dgm:pt>
    <dgm:pt modelId="{BA878B5E-2782-42B6-BFF9-44E810BFB6D5}" type="pres">
      <dgm:prSet presAssocID="{28D51C50-CFE0-437F-8ED6-90CBD684AC30}" presName="hierRoot4" presStyleCnt="0"/>
      <dgm:spPr/>
    </dgm:pt>
    <dgm:pt modelId="{ED30C6DA-36DA-4829-B7A6-34D2A8A8CADA}" type="pres">
      <dgm:prSet presAssocID="{28D51C50-CFE0-437F-8ED6-90CBD684AC30}" presName="composite4" presStyleCnt="0"/>
      <dgm:spPr/>
    </dgm:pt>
    <dgm:pt modelId="{F6FE6A78-BCBE-4EC2-A3F7-4D54B21E8C1C}" type="pres">
      <dgm:prSet presAssocID="{28D51C50-CFE0-437F-8ED6-90CBD684AC30}" presName="background4" presStyleLbl="node4" presStyleIdx="2" presStyleCnt="5"/>
      <dgm:spPr/>
    </dgm:pt>
    <dgm:pt modelId="{426532CF-4AC5-4B3F-8EB7-CB986F08699B}" type="pres">
      <dgm:prSet presAssocID="{28D51C50-CFE0-437F-8ED6-90CBD684AC30}" presName="text4" presStyleLbl="fgAcc4" presStyleIdx="2" presStyleCnt="5" custScaleX="112290">
        <dgm:presLayoutVars>
          <dgm:chPref val="3"/>
        </dgm:presLayoutVars>
      </dgm:prSet>
      <dgm:spPr/>
    </dgm:pt>
    <dgm:pt modelId="{54481696-D641-4EA7-8784-850BE34E1E31}" type="pres">
      <dgm:prSet presAssocID="{28D51C50-CFE0-437F-8ED6-90CBD684AC30}" presName="hierChild5" presStyleCnt="0"/>
      <dgm:spPr/>
    </dgm:pt>
    <dgm:pt modelId="{048AAFF0-2644-4B94-864B-1B08EDB13DFC}" type="pres">
      <dgm:prSet presAssocID="{80260584-AADE-432E-9570-AD48ADEBE44C}" presName="Name23" presStyleLbl="parChTrans1D4" presStyleIdx="3" presStyleCnt="5"/>
      <dgm:spPr/>
    </dgm:pt>
    <dgm:pt modelId="{EB334E59-79BD-4A91-86DE-2AB0683AE428}" type="pres">
      <dgm:prSet presAssocID="{8386111E-A8A1-4929-BD5F-8B4105AA8FCB}" presName="hierRoot4" presStyleCnt="0"/>
      <dgm:spPr/>
    </dgm:pt>
    <dgm:pt modelId="{A9CD8916-F0E0-4DA6-AF5A-DE382677AAC0}" type="pres">
      <dgm:prSet presAssocID="{8386111E-A8A1-4929-BD5F-8B4105AA8FCB}" presName="composite4" presStyleCnt="0"/>
      <dgm:spPr/>
    </dgm:pt>
    <dgm:pt modelId="{00FB9173-AEF9-4D82-9CBF-24347948EF55}" type="pres">
      <dgm:prSet presAssocID="{8386111E-A8A1-4929-BD5F-8B4105AA8FCB}" presName="background4" presStyleLbl="node4" presStyleIdx="3" presStyleCnt="5"/>
      <dgm:spPr/>
    </dgm:pt>
    <dgm:pt modelId="{2F0624CC-FA20-4133-87FB-BEFC48CDB7E2}" type="pres">
      <dgm:prSet presAssocID="{8386111E-A8A1-4929-BD5F-8B4105AA8FCB}" presName="text4" presStyleLbl="fgAcc4" presStyleIdx="3" presStyleCnt="5">
        <dgm:presLayoutVars>
          <dgm:chPref val="3"/>
        </dgm:presLayoutVars>
      </dgm:prSet>
      <dgm:spPr/>
    </dgm:pt>
    <dgm:pt modelId="{75D627CB-2CDE-4F90-8458-717447466ACA}" type="pres">
      <dgm:prSet presAssocID="{8386111E-A8A1-4929-BD5F-8B4105AA8FCB}" presName="hierChild5" presStyleCnt="0"/>
      <dgm:spPr/>
    </dgm:pt>
    <dgm:pt modelId="{F96B7FD0-CD3F-40CA-A121-58C5226EEB28}" type="pres">
      <dgm:prSet presAssocID="{97A35FE2-1012-4A7B-A032-72EA1A9F1AB6}" presName="Name23" presStyleLbl="parChTrans1D4" presStyleIdx="4" presStyleCnt="5"/>
      <dgm:spPr/>
    </dgm:pt>
    <dgm:pt modelId="{BE7FFFD7-B346-4FB4-BC04-02F46059169C}" type="pres">
      <dgm:prSet presAssocID="{5E5D1F56-A007-4EC7-9D00-EA890D3B2DC1}" presName="hierRoot4" presStyleCnt="0"/>
      <dgm:spPr/>
    </dgm:pt>
    <dgm:pt modelId="{5DE67744-432A-4688-A65D-4CB1760E5E81}" type="pres">
      <dgm:prSet presAssocID="{5E5D1F56-A007-4EC7-9D00-EA890D3B2DC1}" presName="composite4" presStyleCnt="0"/>
      <dgm:spPr/>
    </dgm:pt>
    <dgm:pt modelId="{AF3B1D19-6CEB-4F95-8FE9-9C1E5238A9D2}" type="pres">
      <dgm:prSet presAssocID="{5E5D1F56-A007-4EC7-9D00-EA890D3B2DC1}" presName="background4" presStyleLbl="node4" presStyleIdx="4" presStyleCnt="5"/>
      <dgm:spPr/>
    </dgm:pt>
    <dgm:pt modelId="{8189DBB2-F6FA-41A5-8325-B7D9667E13FF}" type="pres">
      <dgm:prSet presAssocID="{5E5D1F56-A007-4EC7-9D00-EA890D3B2DC1}" presName="text4" presStyleLbl="fgAcc4" presStyleIdx="4" presStyleCnt="5" custScaleX="137014">
        <dgm:presLayoutVars>
          <dgm:chPref val="3"/>
        </dgm:presLayoutVars>
      </dgm:prSet>
      <dgm:spPr/>
    </dgm:pt>
    <dgm:pt modelId="{83C21F64-D769-41F6-96AC-9075C6D362BA}" type="pres">
      <dgm:prSet presAssocID="{5E5D1F56-A007-4EC7-9D00-EA890D3B2DC1}" presName="hierChild5" presStyleCnt="0"/>
      <dgm:spPr/>
    </dgm:pt>
    <dgm:pt modelId="{D4C01D55-E776-4039-92AC-E069A1290B05}" type="pres">
      <dgm:prSet presAssocID="{C36ECB66-84DC-4D2E-B1B8-9EDA28DC3A39}" presName="Name10" presStyleLbl="parChTrans1D2" presStyleIdx="1" presStyleCnt="2"/>
      <dgm:spPr/>
    </dgm:pt>
    <dgm:pt modelId="{0DED7511-74C7-4147-8AB2-4387139A8E94}" type="pres">
      <dgm:prSet presAssocID="{4501B6FA-4975-47A6-ADE9-C6A79A132EC8}" presName="hierRoot2" presStyleCnt="0"/>
      <dgm:spPr/>
    </dgm:pt>
    <dgm:pt modelId="{F668FF1E-B687-4414-9F23-C2474784F37C}" type="pres">
      <dgm:prSet presAssocID="{4501B6FA-4975-47A6-ADE9-C6A79A132EC8}" presName="composite2" presStyleCnt="0"/>
      <dgm:spPr/>
    </dgm:pt>
    <dgm:pt modelId="{AF06B5E6-C6E0-4499-9922-9389BE81087A}" type="pres">
      <dgm:prSet presAssocID="{4501B6FA-4975-47A6-ADE9-C6A79A132EC8}" presName="background2" presStyleLbl="node2" presStyleIdx="1" presStyleCnt="2"/>
      <dgm:spPr/>
    </dgm:pt>
    <dgm:pt modelId="{BABBE38B-FD24-4F01-827D-9B1EE6AE4D3D}" type="pres">
      <dgm:prSet presAssocID="{4501B6FA-4975-47A6-ADE9-C6A79A132EC8}" presName="text2" presStyleLbl="fgAcc2" presStyleIdx="1" presStyleCnt="2" custScaleX="256058">
        <dgm:presLayoutVars>
          <dgm:chPref val="3"/>
        </dgm:presLayoutVars>
      </dgm:prSet>
      <dgm:spPr/>
    </dgm:pt>
    <dgm:pt modelId="{C393C28C-4DFF-44B2-B434-7191D14BE237}" type="pres">
      <dgm:prSet presAssocID="{4501B6FA-4975-47A6-ADE9-C6A79A132EC8}" presName="hierChild3" presStyleCnt="0"/>
      <dgm:spPr/>
    </dgm:pt>
    <dgm:pt modelId="{C76F4CBA-6C86-42DD-BA6E-939CFE0C9E43}" type="pres">
      <dgm:prSet presAssocID="{EE58F806-B39F-46BB-8AB6-426EB262845B}" presName="Name17" presStyleLbl="parChTrans1D3" presStyleIdx="2" presStyleCnt="3"/>
      <dgm:spPr/>
    </dgm:pt>
    <dgm:pt modelId="{A5A27F68-8978-48A5-9371-F937154321C5}" type="pres">
      <dgm:prSet presAssocID="{E65D78C1-8061-4E39-ACDC-C064DBC0458F}" presName="hierRoot3" presStyleCnt="0"/>
      <dgm:spPr/>
    </dgm:pt>
    <dgm:pt modelId="{67DB15CA-60FF-4D29-A691-EA82681E13C7}" type="pres">
      <dgm:prSet presAssocID="{E65D78C1-8061-4E39-ACDC-C064DBC0458F}" presName="composite3" presStyleCnt="0"/>
      <dgm:spPr/>
    </dgm:pt>
    <dgm:pt modelId="{85112D68-83CD-4C9A-A183-1B501E203C38}" type="pres">
      <dgm:prSet presAssocID="{E65D78C1-8061-4E39-ACDC-C064DBC0458F}" presName="background3" presStyleLbl="node3" presStyleIdx="2" presStyleCnt="3"/>
      <dgm:spPr/>
    </dgm:pt>
    <dgm:pt modelId="{30204EC3-38E0-4882-BC56-6078C6CF85CC}" type="pres">
      <dgm:prSet presAssocID="{E65D78C1-8061-4E39-ACDC-C064DBC0458F}" presName="text3" presStyleLbl="fgAcc3" presStyleIdx="2" presStyleCnt="3" custScaleX="172923">
        <dgm:presLayoutVars>
          <dgm:chPref val="3"/>
        </dgm:presLayoutVars>
      </dgm:prSet>
      <dgm:spPr/>
    </dgm:pt>
    <dgm:pt modelId="{506A867B-0F39-4C09-BE64-4F61068F685C}" type="pres">
      <dgm:prSet presAssocID="{E65D78C1-8061-4E39-ACDC-C064DBC0458F}" presName="hierChild4" presStyleCnt="0"/>
      <dgm:spPr/>
    </dgm:pt>
  </dgm:ptLst>
  <dgm:cxnLst>
    <dgm:cxn modelId="{98F7240E-5E5A-4246-A280-8A4E1B406E39}" type="presOf" srcId="{2C94FC89-13C9-4AA0-B14A-8657B64CD896}" destId="{F5385320-9297-4578-9433-FFDFF596103F}" srcOrd="0" destOrd="0" presId="urn:microsoft.com/office/officeart/2005/8/layout/hierarchy1"/>
    <dgm:cxn modelId="{E3ED5D12-9739-42F6-98EA-8539AC587592}" type="presOf" srcId="{8B0034B6-AAEB-41E7-B7E0-E7514A910F2F}" destId="{4F3DCB92-BFF8-4A7F-8DBD-00BA5F7A9060}" srcOrd="0" destOrd="0" presId="urn:microsoft.com/office/officeart/2005/8/layout/hierarchy1"/>
    <dgm:cxn modelId="{8B3D351A-95F8-474E-BA74-253E3CD5D0FA}" type="presOf" srcId="{97A35FE2-1012-4A7B-A032-72EA1A9F1AB6}" destId="{F96B7FD0-CD3F-40CA-A121-58C5226EEB28}" srcOrd="0" destOrd="0" presId="urn:microsoft.com/office/officeart/2005/8/layout/hierarchy1"/>
    <dgm:cxn modelId="{3D9EBD1B-38BB-44A3-9D60-3594520AB672}" type="presOf" srcId="{8386111E-A8A1-4929-BD5F-8B4105AA8FCB}" destId="{2F0624CC-FA20-4133-87FB-BEFC48CDB7E2}" srcOrd="0" destOrd="0" presId="urn:microsoft.com/office/officeart/2005/8/layout/hierarchy1"/>
    <dgm:cxn modelId="{B3C5831F-1467-45A6-86BA-BE8549A89C7F}" type="presOf" srcId="{69B51E17-5023-4E23-A558-4BFFA2D14A17}" destId="{5F341992-8568-4C49-9D53-23086FE7362A}" srcOrd="0" destOrd="0" presId="urn:microsoft.com/office/officeart/2005/8/layout/hierarchy1"/>
    <dgm:cxn modelId="{70E4A024-D18E-45B2-ACFB-C80C892083B1}" srcId="{2C94FC89-13C9-4AA0-B14A-8657B64CD896}" destId="{B8C79803-22EB-4C8C-BE76-9F2FDEC9EA21}" srcOrd="0" destOrd="0" parTransId="{F34D4F63-AFBA-4E76-B0CC-5B2B9295AE0D}" sibTransId="{E2CC64F6-6783-4807-BFE9-575073A2ECC5}"/>
    <dgm:cxn modelId="{6F078127-4131-431B-9863-F11E66DB2AB1}" srcId="{69B51E17-5023-4E23-A558-4BFFA2D14A17}" destId="{28D51C50-CFE0-437F-8ED6-90CBD684AC30}" srcOrd="0" destOrd="0" parTransId="{66E2B228-9740-4C28-93C5-17FD5988DDEA}" sibTransId="{C6AFA967-2205-4ED3-9AC8-890E8492BD71}"/>
    <dgm:cxn modelId="{13A99928-956C-4DE0-A79A-D8D7CB62388A}" srcId="{B8C79803-22EB-4C8C-BE76-9F2FDEC9EA21}" destId="{69B51E17-5023-4E23-A558-4BFFA2D14A17}" srcOrd="1" destOrd="0" parTransId="{DDDF2CD8-56D7-4CFA-9329-AB167E6B0088}" sibTransId="{83419B8D-87D7-44B9-98B0-0D143639A6A0}"/>
    <dgm:cxn modelId="{7181DD31-F059-42E6-888B-5FD2AA906967}" srcId="{B8C79803-22EB-4C8C-BE76-9F2FDEC9EA21}" destId="{752DCB43-857F-4204-89A6-0E1182CE5B1F}" srcOrd="0" destOrd="0" parTransId="{F2A6F833-C427-43A6-8099-5694B797D90B}" sibTransId="{1ABB019A-AFC8-4874-9F97-54F916FA9B18}"/>
    <dgm:cxn modelId="{A8132C5E-6250-4859-AC06-19444387139B}" srcId="{752DCB43-857F-4204-89A6-0E1182CE5B1F}" destId="{65374976-C974-4D6C-A590-7BE5EBF2D02F}" srcOrd="0" destOrd="0" parTransId="{8AA83775-AC1D-4211-BDFC-C0B8F28F9C2E}" sibTransId="{C78B4D82-B9B4-46A1-9AF0-2067C026F6EF}"/>
    <dgm:cxn modelId="{CFC6995E-79B3-468A-90DE-4A7635D36316}" type="presOf" srcId="{66E2B228-9740-4C28-93C5-17FD5988DDEA}" destId="{B3C0ED22-0F85-4322-9CF0-7FB739A3CF6C}" srcOrd="0" destOrd="0" presId="urn:microsoft.com/office/officeart/2005/8/layout/hierarchy1"/>
    <dgm:cxn modelId="{D5917146-43B1-4852-ACAF-54EFC68434F7}" srcId="{69B51E17-5023-4E23-A558-4BFFA2D14A17}" destId="{5E5D1F56-A007-4EC7-9D00-EA890D3B2DC1}" srcOrd="2" destOrd="0" parTransId="{97A35FE2-1012-4A7B-A032-72EA1A9F1AB6}" sibTransId="{F2430C36-C97B-458F-8027-8852290C6844}"/>
    <dgm:cxn modelId="{D2BD7266-413B-4A96-B6AD-FE3B20E664C5}" type="presOf" srcId="{F34D4F63-AFBA-4E76-B0CC-5B2B9295AE0D}" destId="{47948D6A-395B-488F-BE4D-C10CF7936543}" srcOrd="0" destOrd="0" presId="urn:microsoft.com/office/officeart/2005/8/layout/hierarchy1"/>
    <dgm:cxn modelId="{9E73D16B-A093-4A4C-95CF-A30CA1398A40}" srcId="{752DCB43-857F-4204-89A6-0E1182CE5B1F}" destId="{8B0034B6-AAEB-41E7-B7E0-E7514A910F2F}" srcOrd="1" destOrd="0" parTransId="{13FC5938-BEA4-4033-9080-FB5207FCC1BE}" sibTransId="{14AD738D-D136-4D0B-A1E5-AC5AD0BD19EB}"/>
    <dgm:cxn modelId="{FB128F4D-04DF-41FF-A3E9-62AAB0AE9F1B}" srcId="{2C94FC89-13C9-4AA0-B14A-8657B64CD896}" destId="{4501B6FA-4975-47A6-ADE9-C6A79A132EC8}" srcOrd="1" destOrd="0" parTransId="{C36ECB66-84DC-4D2E-B1B8-9EDA28DC3A39}" sibTransId="{412D43F8-C222-4172-8709-EE5E34F17A7B}"/>
    <dgm:cxn modelId="{2952434E-86AB-4BF4-B6DC-7F5031888247}" srcId="{4B245D70-2BB0-495F-9B79-F38EA188817F}" destId="{2C94FC89-13C9-4AA0-B14A-8657B64CD896}" srcOrd="0" destOrd="0" parTransId="{596DCB63-6C5B-434A-BB4B-B6CDCFE127CE}" sibTransId="{38BB23A9-CE97-4361-9958-89BAEBC97311}"/>
    <dgm:cxn modelId="{1258886E-8619-468A-847D-E182A65256CC}" type="presOf" srcId="{C36ECB66-84DC-4D2E-B1B8-9EDA28DC3A39}" destId="{D4C01D55-E776-4039-92AC-E069A1290B05}" srcOrd="0" destOrd="0" presId="urn:microsoft.com/office/officeart/2005/8/layout/hierarchy1"/>
    <dgm:cxn modelId="{496C9B76-0054-486E-951D-1259884AB97E}" type="presOf" srcId="{80260584-AADE-432E-9570-AD48ADEBE44C}" destId="{048AAFF0-2644-4B94-864B-1B08EDB13DFC}" srcOrd="0" destOrd="0" presId="urn:microsoft.com/office/officeart/2005/8/layout/hierarchy1"/>
    <dgm:cxn modelId="{C6DDFC56-B8F0-438D-9182-B8C3034745EF}" type="presOf" srcId="{65374976-C974-4D6C-A590-7BE5EBF2D02F}" destId="{593EE993-6931-45E0-8C44-7B31DD5C69D4}" srcOrd="0" destOrd="0" presId="urn:microsoft.com/office/officeart/2005/8/layout/hierarchy1"/>
    <dgm:cxn modelId="{0756D078-835C-419F-AC14-822F0886AE71}" type="presOf" srcId="{4501B6FA-4975-47A6-ADE9-C6A79A132EC8}" destId="{BABBE38B-FD24-4F01-827D-9B1EE6AE4D3D}" srcOrd="0" destOrd="0" presId="urn:microsoft.com/office/officeart/2005/8/layout/hierarchy1"/>
    <dgm:cxn modelId="{4EC32983-D988-4DE8-B10D-D8384ECDBCAA}" type="presOf" srcId="{DDDF2CD8-56D7-4CFA-9329-AB167E6B0088}" destId="{9783293B-A104-48F8-849F-4DF939E27E0A}" srcOrd="0" destOrd="0" presId="urn:microsoft.com/office/officeart/2005/8/layout/hierarchy1"/>
    <dgm:cxn modelId="{D00C6491-7C1D-413D-BB0D-721161A8A893}" type="presOf" srcId="{F2A6F833-C427-43A6-8099-5694B797D90B}" destId="{CFC2AA7C-0A1F-4A78-A0AA-0026AACEB6C6}" srcOrd="0" destOrd="0" presId="urn:microsoft.com/office/officeart/2005/8/layout/hierarchy1"/>
    <dgm:cxn modelId="{19BAD298-9484-4DB1-B654-3FFE17360382}" srcId="{4501B6FA-4975-47A6-ADE9-C6A79A132EC8}" destId="{E65D78C1-8061-4E39-ACDC-C064DBC0458F}" srcOrd="0" destOrd="0" parTransId="{EE58F806-B39F-46BB-8AB6-426EB262845B}" sibTransId="{D5F74910-2B73-4B96-9C13-39173EB00CEE}"/>
    <dgm:cxn modelId="{7D310FA1-BFFB-4171-811D-8CAA7A4991DE}" srcId="{69B51E17-5023-4E23-A558-4BFFA2D14A17}" destId="{8386111E-A8A1-4929-BD5F-8B4105AA8FCB}" srcOrd="1" destOrd="0" parTransId="{80260584-AADE-432E-9570-AD48ADEBE44C}" sibTransId="{2E32DD42-833B-44B6-9394-306935B425CB}"/>
    <dgm:cxn modelId="{6FA2D7A2-351A-4D49-8690-96CEAA0A72A9}" type="presOf" srcId="{13FC5938-BEA4-4033-9080-FB5207FCC1BE}" destId="{A68759EC-BBB5-48CF-B8B7-BAC8A671C7D9}" srcOrd="0" destOrd="0" presId="urn:microsoft.com/office/officeart/2005/8/layout/hierarchy1"/>
    <dgm:cxn modelId="{43B4CAA8-D471-4AC1-9C57-583D896710AC}" type="presOf" srcId="{EE58F806-B39F-46BB-8AB6-426EB262845B}" destId="{C76F4CBA-6C86-42DD-BA6E-939CFE0C9E43}" srcOrd="0" destOrd="0" presId="urn:microsoft.com/office/officeart/2005/8/layout/hierarchy1"/>
    <dgm:cxn modelId="{E06366B8-8766-4736-9369-EEB30E48E75F}" type="presOf" srcId="{B8C79803-22EB-4C8C-BE76-9F2FDEC9EA21}" destId="{678A2BC5-ECD6-4B5A-8748-5BD13DB2CE0F}" srcOrd="0" destOrd="0" presId="urn:microsoft.com/office/officeart/2005/8/layout/hierarchy1"/>
    <dgm:cxn modelId="{A03A71C5-2F5B-49D2-9240-5A79B2212B3A}" type="presOf" srcId="{5E5D1F56-A007-4EC7-9D00-EA890D3B2DC1}" destId="{8189DBB2-F6FA-41A5-8325-B7D9667E13FF}" srcOrd="0" destOrd="0" presId="urn:microsoft.com/office/officeart/2005/8/layout/hierarchy1"/>
    <dgm:cxn modelId="{202972CA-6DEC-4FFE-BF24-FE5FAC821B09}" type="presOf" srcId="{752DCB43-857F-4204-89A6-0E1182CE5B1F}" destId="{7505C4CA-48EB-44C0-9E31-C5A00B51BE3B}" srcOrd="0" destOrd="0" presId="urn:microsoft.com/office/officeart/2005/8/layout/hierarchy1"/>
    <dgm:cxn modelId="{5A222DCE-CEB4-48F1-98DB-4EEEB693D64E}" type="presOf" srcId="{E65D78C1-8061-4E39-ACDC-C064DBC0458F}" destId="{30204EC3-38E0-4882-BC56-6078C6CF85CC}" srcOrd="0" destOrd="0" presId="urn:microsoft.com/office/officeart/2005/8/layout/hierarchy1"/>
    <dgm:cxn modelId="{CF9EE5D6-DE33-42E1-93BF-3FF8BE997ACE}" type="presOf" srcId="{4B245D70-2BB0-495F-9B79-F38EA188817F}" destId="{62AC4653-464C-4760-A4B9-13BBCED008FB}" srcOrd="0" destOrd="0" presId="urn:microsoft.com/office/officeart/2005/8/layout/hierarchy1"/>
    <dgm:cxn modelId="{3D0EB8F9-31D3-4FF7-8463-826235BC7A18}" type="presOf" srcId="{8AA83775-AC1D-4211-BDFC-C0B8F28F9C2E}" destId="{0B1119DB-7D4B-4659-B45A-6482275F6904}" srcOrd="0" destOrd="0" presId="urn:microsoft.com/office/officeart/2005/8/layout/hierarchy1"/>
    <dgm:cxn modelId="{E86651FB-D85C-40AB-822B-7E247AEB85AA}" type="presOf" srcId="{28D51C50-CFE0-437F-8ED6-90CBD684AC30}" destId="{426532CF-4AC5-4B3F-8EB7-CB986F08699B}" srcOrd="0" destOrd="0" presId="urn:microsoft.com/office/officeart/2005/8/layout/hierarchy1"/>
    <dgm:cxn modelId="{CF4FC2C1-16D7-4DA2-92AB-65AF0CF1D3D0}" type="presParOf" srcId="{62AC4653-464C-4760-A4B9-13BBCED008FB}" destId="{25219EFE-A9F4-411B-83E9-4AE296729335}" srcOrd="0" destOrd="0" presId="urn:microsoft.com/office/officeart/2005/8/layout/hierarchy1"/>
    <dgm:cxn modelId="{60C78F5D-11AF-4619-9473-C8FE7D5343D5}" type="presParOf" srcId="{25219EFE-A9F4-411B-83E9-4AE296729335}" destId="{24AF32AB-A722-4AF6-9EE9-BCF963FA919D}" srcOrd="0" destOrd="0" presId="urn:microsoft.com/office/officeart/2005/8/layout/hierarchy1"/>
    <dgm:cxn modelId="{B0102367-CE22-4C0D-8869-1C67AB6F55D4}" type="presParOf" srcId="{24AF32AB-A722-4AF6-9EE9-BCF963FA919D}" destId="{2C382A68-856A-4C4E-8C3D-B8F854B34459}" srcOrd="0" destOrd="0" presId="urn:microsoft.com/office/officeart/2005/8/layout/hierarchy1"/>
    <dgm:cxn modelId="{9859627E-031D-4ACB-BD92-D1AE39E99CF0}" type="presParOf" srcId="{24AF32AB-A722-4AF6-9EE9-BCF963FA919D}" destId="{F5385320-9297-4578-9433-FFDFF596103F}" srcOrd="1" destOrd="0" presId="urn:microsoft.com/office/officeart/2005/8/layout/hierarchy1"/>
    <dgm:cxn modelId="{253D6C8F-24FD-4B14-8CA6-0D963358CEE9}" type="presParOf" srcId="{25219EFE-A9F4-411B-83E9-4AE296729335}" destId="{BA6FCB5E-5164-48C5-880E-F08017DF05FB}" srcOrd="1" destOrd="0" presId="urn:microsoft.com/office/officeart/2005/8/layout/hierarchy1"/>
    <dgm:cxn modelId="{7C2F5E10-C840-421E-A6AD-145A323946F9}" type="presParOf" srcId="{BA6FCB5E-5164-48C5-880E-F08017DF05FB}" destId="{47948D6A-395B-488F-BE4D-C10CF7936543}" srcOrd="0" destOrd="0" presId="urn:microsoft.com/office/officeart/2005/8/layout/hierarchy1"/>
    <dgm:cxn modelId="{793F57CA-F0E9-4D16-AC78-C63D06EB8056}" type="presParOf" srcId="{BA6FCB5E-5164-48C5-880E-F08017DF05FB}" destId="{76F5F8FB-6F6A-4B12-9A31-19B25D774C84}" srcOrd="1" destOrd="0" presId="urn:microsoft.com/office/officeart/2005/8/layout/hierarchy1"/>
    <dgm:cxn modelId="{C0891B34-E115-4E7E-A9C1-C5FC45910E83}" type="presParOf" srcId="{76F5F8FB-6F6A-4B12-9A31-19B25D774C84}" destId="{FA586AEE-6333-423B-ADC9-1349DB30FBA5}" srcOrd="0" destOrd="0" presId="urn:microsoft.com/office/officeart/2005/8/layout/hierarchy1"/>
    <dgm:cxn modelId="{B1186523-50AD-45B1-BE61-0DFC44E873BC}" type="presParOf" srcId="{FA586AEE-6333-423B-ADC9-1349DB30FBA5}" destId="{D93B4065-945D-4CE9-BE9B-D05CE2AFC227}" srcOrd="0" destOrd="0" presId="urn:microsoft.com/office/officeart/2005/8/layout/hierarchy1"/>
    <dgm:cxn modelId="{F31AB0FB-02BB-4094-9937-9705B393E42D}" type="presParOf" srcId="{FA586AEE-6333-423B-ADC9-1349DB30FBA5}" destId="{678A2BC5-ECD6-4B5A-8748-5BD13DB2CE0F}" srcOrd="1" destOrd="0" presId="urn:microsoft.com/office/officeart/2005/8/layout/hierarchy1"/>
    <dgm:cxn modelId="{7CE9683D-411D-4675-8A9B-175339AEB542}" type="presParOf" srcId="{76F5F8FB-6F6A-4B12-9A31-19B25D774C84}" destId="{E9BDF294-E5C6-467A-BAA7-EFFCA171C01D}" srcOrd="1" destOrd="0" presId="urn:microsoft.com/office/officeart/2005/8/layout/hierarchy1"/>
    <dgm:cxn modelId="{E0A6599F-49F8-45AC-B5B7-48990BE560A5}" type="presParOf" srcId="{E9BDF294-E5C6-467A-BAA7-EFFCA171C01D}" destId="{CFC2AA7C-0A1F-4A78-A0AA-0026AACEB6C6}" srcOrd="0" destOrd="0" presId="urn:microsoft.com/office/officeart/2005/8/layout/hierarchy1"/>
    <dgm:cxn modelId="{9B53DDB2-1651-4AA2-925D-5DC19B06416B}" type="presParOf" srcId="{E9BDF294-E5C6-467A-BAA7-EFFCA171C01D}" destId="{50C62C4D-D58F-484E-B0C6-E9A34A17AC6A}" srcOrd="1" destOrd="0" presId="urn:microsoft.com/office/officeart/2005/8/layout/hierarchy1"/>
    <dgm:cxn modelId="{10A85001-C165-4933-92BD-E10B5900B608}" type="presParOf" srcId="{50C62C4D-D58F-484E-B0C6-E9A34A17AC6A}" destId="{FFD1DAF4-0FC5-4792-9222-9C9AC036D971}" srcOrd="0" destOrd="0" presId="urn:microsoft.com/office/officeart/2005/8/layout/hierarchy1"/>
    <dgm:cxn modelId="{422AB4AE-DEE5-4458-8C31-235920023959}" type="presParOf" srcId="{FFD1DAF4-0FC5-4792-9222-9C9AC036D971}" destId="{31A6027C-CFBD-47E3-A4AF-DD20F77E2671}" srcOrd="0" destOrd="0" presId="urn:microsoft.com/office/officeart/2005/8/layout/hierarchy1"/>
    <dgm:cxn modelId="{B6E87A72-3262-4A1B-B2BF-C4EA58A45AD3}" type="presParOf" srcId="{FFD1DAF4-0FC5-4792-9222-9C9AC036D971}" destId="{7505C4CA-48EB-44C0-9E31-C5A00B51BE3B}" srcOrd="1" destOrd="0" presId="urn:microsoft.com/office/officeart/2005/8/layout/hierarchy1"/>
    <dgm:cxn modelId="{72541930-7889-4077-9444-5DE61E7461F9}" type="presParOf" srcId="{50C62C4D-D58F-484E-B0C6-E9A34A17AC6A}" destId="{F93CBC25-46D5-46D8-B08C-35A720512118}" srcOrd="1" destOrd="0" presId="urn:microsoft.com/office/officeart/2005/8/layout/hierarchy1"/>
    <dgm:cxn modelId="{12256BE4-33BD-4F14-9706-5DEF6C47A0AB}" type="presParOf" srcId="{F93CBC25-46D5-46D8-B08C-35A720512118}" destId="{0B1119DB-7D4B-4659-B45A-6482275F6904}" srcOrd="0" destOrd="0" presId="urn:microsoft.com/office/officeart/2005/8/layout/hierarchy1"/>
    <dgm:cxn modelId="{E065EE6E-22EF-46D1-BAC7-F064F65D925A}" type="presParOf" srcId="{F93CBC25-46D5-46D8-B08C-35A720512118}" destId="{C3E7768C-4708-45E2-84C3-5A7A6C2594FF}" srcOrd="1" destOrd="0" presId="urn:microsoft.com/office/officeart/2005/8/layout/hierarchy1"/>
    <dgm:cxn modelId="{57737919-D4D9-40E6-B9C7-E985F3D96D68}" type="presParOf" srcId="{C3E7768C-4708-45E2-84C3-5A7A6C2594FF}" destId="{EBB0F8DC-66B2-4C18-9FD7-2F02836B427D}" srcOrd="0" destOrd="0" presId="urn:microsoft.com/office/officeart/2005/8/layout/hierarchy1"/>
    <dgm:cxn modelId="{6D93B04E-F33E-451C-8B7B-89B47785E0A1}" type="presParOf" srcId="{EBB0F8DC-66B2-4C18-9FD7-2F02836B427D}" destId="{DE9F2CB0-23E4-4C47-88BB-562842446D9E}" srcOrd="0" destOrd="0" presId="urn:microsoft.com/office/officeart/2005/8/layout/hierarchy1"/>
    <dgm:cxn modelId="{4198F1FF-718E-4ED6-8F80-48AF013B6850}" type="presParOf" srcId="{EBB0F8DC-66B2-4C18-9FD7-2F02836B427D}" destId="{593EE993-6931-45E0-8C44-7B31DD5C69D4}" srcOrd="1" destOrd="0" presId="urn:microsoft.com/office/officeart/2005/8/layout/hierarchy1"/>
    <dgm:cxn modelId="{88DCE4E2-09A9-4EA5-8219-E15606ADFC46}" type="presParOf" srcId="{C3E7768C-4708-45E2-84C3-5A7A6C2594FF}" destId="{DA899914-D29F-4CD3-A014-D7CE8A22CECF}" srcOrd="1" destOrd="0" presId="urn:microsoft.com/office/officeart/2005/8/layout/hierarchy1"/>
    <dgm:cxn modelId="{7FB09ED9-8CBF-4D77-A8D4-637F85E0546B}" type="presParOf" srcId="{F93CBC25-46D5-46D8-B08C-35A720512118}" destId="{A68759EC-BBB5-48CF-B8B7-BAC8A671C7D9}" srcOrd="2" destOrd="0" presId="urn:microsoft.com/office/officeart/2005/8/layout/hierarchy1"/>
    <dgm:cxn modelId="{5E1A2F9D-6E9B-4C99-9F0A-B94D8AE8F79E}" type="presParOf" srcId="{F93CBC25-46D5-46D8-B08C-35A720512118}" destId="{31E34666-E02B-4BFF-A9A9-583D14A7FFCA}" srcOrd="3" destOrd="0" presId="urn:microsoft.com/office/officeart/2005/8/layout/hierarchy1"/>
    <dgm:cxn modelId="{69DA3B54-3009-4F14-BE81-D7B519FA5ECC}" type="presParOf" srcId="{31E34666-E02B-4BFF-A9A9-583D14A7FFCA}" destId="{30440856-FB62-43FB-A0AC-4B30384D3141}" srcOrd="0" destOrd="0" presId="urn:microsoft.com/office/officeart/2005/8/layout/hierarchy1"/>
    <dgm:cxn modelId="{84EFBE66-7086-4183-B660-047CF44E0CBC}" type="presParOf" srcId="{30440856-FB62-43FB-A0AC-4B30384D3141}" destId="{DECAA3B8-0AD9-4E9B-AF6F-C48484640886}" srcOrd="0" destOrd="0" presId="urn:microsoft.com/office/officeart/2005/8/layout/hierarchy1"/>
    <dgm:cxn modelId="{FBDD9660-8C61-481D-B236-13496CAD930F}" type="presParOf" srcId="{30440856-FB62-43FB-A0AC-4B30384D3141}" destId="{4F3DCB92-BFF8-4A7F-8DBD-00BA5F7A9060}" srcOrd="1" destOrd="0" presId="urn:microsoft.com/office/officeart/2005/8/layout/hierarchy1"/>
    <dgm:cxn modelId="{9D1357E7-D171-47E3-B646-BBF53CA50C2C}" type="presParOf" srcId="{31E34666-E02B-4BFF-A9A9-583D14A7FFCA}" destId="{640718D5-1DB1-43E2-99FD-35E1FB644AB0}" srcOrd="1" destOrd="0" presId="urn:microsoft.com/office/officeart/2005/8/layout/hierarchy1"/>
    <dgm:cxn modelId="{92741704-297B-492F-B413-E96BB1A25BC9}" type="presParOf" srcId="{E9BDF294-E5C6-467A-BAA7-EFFCA171C01D}" destId="{9783293B-A104-48F8-849F-4DF939E27E0A}" srcOrd="2" destOrd="0" presId="urn:microsoft.com/office/officeart/2005/8/layout/hierarchy1"/>
    <dgm:cxn modelId="{53B27D79-3254-4A82-9A83-EC60DA440DF3}" type="presParOf" srcId="{E9BDF294-E5C6-467A-BAA7-EFFCA171C01D}" destId="{48745372-63FA-4D5A-86BE-7631E937684E}" srcOrd="3" destOrd="0" presId="urn:microsoft.com/office/officeart/2005/8/layout/hierarchy1"/>
    <dgm:cxn modelId="{4FE07CB9-EE77-452A-AC45-665D55739406}" type="presParOf" srcId="{48745372-63FA-4D5A-86BE-7631E937684E}" destId="{6035B5E1-B088-4B53-8112-406B799CB4CE}" srcOrd="0" destOrd="0" presId="urn:microsoft.com/office/officeart/2005/8/layout/hierarchy1"/>
    <dgm:cxn modelId="{3206DF03-2F45-495D-8513-2EB6FC891E8E}" type="presParOf" srcId="{6035B5E1-B088-4B53-8112-406B799CB4CE}" destId="{4522BC42-2549-4F97-B640-46187C6FD497}" srcOrd="0" destOrd="0" presId="urn:microsoft.com/office/officeart/2005/8/layout/hierarchy1"/>
    <dgm:cxn modelId="{95A64846-94D1-4D85-A3E2-0D7B55770AFA}" type="presParOf" srcId="{6035B5E1-B088-4B53-8112-406B799CB4CE}" destId="{5F341992-8568-4C49-9D53-23086FE7362A}" srcOrd="1" destOrd="0" presId="urn:microsoft.com/office/officeart/2005/8/layout/hierarchy1"/>
    <dgm:cxn modelId="{892BD80A-1BAB-4D37-8F12-267CEE904D34}" type="presParOf" srcId="{48745372-63FA-4D5A-86BE-7631E937684E}" destId="{724FE5D4-39B3-45A8-AEC3-AD21A6FCB11C}" srcOrd="1" destOrd="0" presId="urn:microsoft.com/office/officeart/2005/8/layout/hierarchy1"/>
    <dgm:cxn modelId="{DC015F94-682B-4430-82EA-396A9BDEADC6}" type="presParOf" srcId="{724FE5D4-39B3-45A8-AEC3-AD21A6FCB11C}" destId="{B3C0ED22-0F85-4322-9CF0-7FB739A3CF6C}" srcOrd="0" destOrd="0" presId="urn:microsoft.com/office/officeart/2005/8/layout/hierarchy1"/>
    <dgm:cxn modelId="{4A86474E-86CB-4888-849B-FB8156F94F4A}" type="presParOf" srcId="{724FE5D4-39B3-45A8-AEC3-AD21A6FCB11C}" destId="{BA878B5E-2782-42B6-BFF9-44E810BFB6D5}" srcOrd="1" destOrd="0" presId="urn:microsoft.com/office/officeart/2005/8/layout/hierarchy1"/>
    <dgm:cxn modelId="{3D4B04F6-F02A-468C-B50F-8F54C07AC353}" type="presParOf" srcId="{BA878B5E-2782-42B6-BFF9-44E810BFB6D5}" destId="{ED30C6DA-36DA-4829-B7A6-34D2A8A8CADA}" srcOrd="0" destOrd="0" presId="urn:microsoft.com/office/officeart/2005/8/layout/hierarchy1"/>
    <dgm:cxn modelId="{F3A7C733-DE91-4211-B102-D0175EAEE19A}" type="presParOf" srcId="{ED30C6DA-36DA-4829-B7A6-34D2A8A8CADA}" destId="{F6FE6A78-BCBE-4EC2-A3F7-4D54B21E8C1C}" srcOrd="0" destOrd="0" presId="urn:microsoft.com/office/officeart/2005/8/layout/hierarchy1"/>
    <dgm:cxn modelId="{82CD87EB-E746-4F55-9D08-8536B96F403C}" type="presParOf" srcId="{ED30C6DA-36DA-4829-B7A6-34D2A8A8CADA}" destId="{426532CF-4AC5-4B3F-8EB7-CB986F08699B}" srcOrd="1" destOrd="0" presId="urn:microsoft.com/office/officeart/2005/8/layout/hierarchy1"/>
    <dgm:cxn modelId="{E7251D39-6351-4831-AE44-D68B7FC8D354}" type="presParOf" srcId="{BA878B5E-2782-42B6-BFF9-44E810BFB6D5}" destId="{54481696-D641-4EA7-8784-850BE34E1E31}" srcOrd="1" destOrd="0" presId="urn:microsoft.com/office/officeart/2005/8/layout/hierarchy1"/>
    <dgm:cxn modelId="{70D76B37-D811-45F3-AFA2-53246886E5AA}" type="presParOf" srcId="{724FE5D4-39B3-45A8-AEC3-AD21A6FCB11C}" destId="{048AAFF0-2644-4B94-864B-1B08EDB13DFC}" srcOrd="2" destOrd="0" presId="urn:microsoft.com/office/officeart/2005/8/layout/hierarchy1"/>
    <dgm:cxn modelId="{EF1BF955-1E18-4291-A5EA-9F410C5F6E79}" type="presParOf" srcId="{724FE5D4-39B3-45A8-AEC3-AD21A6FCB11C}" destId="{EB334E59-79BD-4A91-86DE-2AB0683AE428}" srcOrd="3" destOrd="0" presId="urn:microsoft.com/office/officeart/2005/8/layout/hierarchy1"/>
    <dgm:cxn modelId="{1DBE1B14-E35A-46F8-8457-AC5CA86287B1}" type="presParOf" srcId="{EB334E59-79BD-4A91-86DE-2AB0683AE428}" destId="{A9CD8916-F0E0-4DA6-AF5A-DE382677AAC0}" srcOrd="0" destOrd="0" presId="urn:microsoft.com/office/officeart/2005/8/layout/hierarchy1"/>
    <dgm:cxn modelId="{C6891003-CC8E-4771-B251-B7F71E0BE990}" type="presParOf" srcId="{A9CD8916-F0E0-4DA6-AF5A-DE382677AAC0}" destId="{00FB9173-AEF9-4D82-9CBF-24347948EF55}" srcOrd="0" destOrd="0" presId="urn:microsoft.com/office/officeart/2005/8/layout/hierarchy1"/>
    <dgm:cxn modelId="{4A211737-60C1-4817-9D5F-E1118E992F9F}" type="presParOf" srcId="{A9CD8916-F0E0-4DA6-AF5A-DE382677AAC0}" destId="{2F0624CC-FA20-4133-87FB-BEFC48CDB7E2}" srcOrd="1" destOrd="0" presId="urn:microsoft.com/office/officeart/2005/8/layout/hierarchy1"/>
    <dgm:cxn modelId="{07FCFAC3-4C80-446C-9D30-1859755E3E82}" type="presParOf" srcId="{EB334E59-79BD-4A91-86DE-2AB0683AE428}" destId="{75D627CB-2CDE-4F90-8458-717447466ACA}" srcOrd="1" destOrd="0" presId="urn:microsoft.com/office/officeart/2005/8/layout/hierarchy1"/>
    <dgm:cxn modelId="{9ED09A98-66B3-40EF-A870-15B391786FC2}" type="presParOf" srcId="{724FE5D4-39B3-45A8-AEC3-AD21A6FCB11C}" destId="{F96B7FD0-CD3F-40CA-A121-58C5226EEB28}" srcOrd="4" destOrd="0" presId="urn:microsoft.com/office/officeart/2005/8/layout/hierarchy1"/>
    <dgm:cxn modelId="{2E8243A4-DD7D-46CA-BB63-F9992BB7CAFC}" type="presParOf" srcId="{724FE5D4-39B3-45A8-AEC3-AD21A6FCB11C}" destId="{BE7FFFD7-B346-4FB4-BC04-02F46059169C}" srcOrd="5" destOrd="0" presId="urn:microsoft.com/office/officeart/2005/8/layout/hierarchy1"/>
    <dgm:cxn modelId="{E936A67C-B236-4D91-B018-D0FB07FFC015}" type="presParOf" srcId="{BE7FFFD7-B346-4FB4-BC04-02F46059169C}" destId="{5DE67744-432A-4688-A65D-4CB1760E5E81}" srcOrd="0" destOrd="0" presId="urn:microsoft.com/office/officeart/2005/8/layout/hierarchy1"/>
    <dgm:cxn modelId="{1FBDE84B-CA09-4F54-A00A-0B3933A94A5B}" type="presParOf" srcId="{5DE67744-432A-4688-A65D-4CB1760E5E81}" destId="{AF3B1D19-6CEB-4F95-8FE9-9C1E5238A9D2}" srcOrd="0" destOrd="0" presId="urn:microsoft.com/office/officeart/2005/8/layout/hierarchy1"/>
    <dgm:cxn modelId="{47D5C9C9-BBED-404C-AECC-ABC6311FB1D7}" type="presParOf" srcId="{5DE67744-432A-4688-A65D-4CB1760E5E81}" destId="{8189DBB2-F6FA-41A5-8325-B7D9667E13FF}" srcOrd="1" destOrd="0" presId="urn:microsoft.com/office/officeart/2005/8/layout/hierarchy1"/>
    <dgm:cxn modelId="{34B70ADF-5753-42DC-9846-58B270717F9B}" type="presParOf" srcId="{BE7FFFD7-B346-4FB4-BC04-02F46059169C}" destId="{83C21F64-D769-41F6-96AC-9075C6D362BA}" srcOrd="1" destOrd="0" presId="urn:microsoft.com/office/officeart/2005/8/layout/hierarchy1"/>
    <dgm:cxn modelId="{2057CAB9-DD55-42AA-81B0-FEC0E4615AA8}" type="presParOf" srcId="{BA6FCB5E-5164-48C5-880E-F08017DF05FB}" destId="{D4C01D55-E776-4039-92AC-E069A1290B05}" srcOrd="2" destOrd="0" presId="urn:microsoft.com/office/officeart/2005/8/layout/hierarchy1"/>
    <dgm:cxn modelId="{45CD3522-7BC1-482A-9617-63069FDD8C09}" type="presParOf" srcId="{BA6FCB5E-5164-48C5-880E-F08017DF05FB}" destId="{0DED7511-74C7-4147-8AB2-4387139A8E94}" srcOrd="3" destOrd="0" presId="urn:microsoft.com/office/officeart/2005/8/layout/hierarchy1"/>
    <dgm:cxn modelId="{A48EC4A1-E20D-4003-8BD3-B383644AF8B5}" type="presParOf" srcId="{0DED7511-74C7-4147-8AB2-4387139A8E94}" destId="{F668FF1E-B687-4414-9F23-C2474784F37C}" srcOrd="0" destOrd="0" presId="urn:microsoft.com/office/officeart/2005/8/layout/hierarchy1"/>
    <dgm:cxn modelId="{1733688C-2638-49DE-8697-4758E84BCA17}" type="presParOf" srcId="{F668FF1E-B687-4414-9F23-C2474784F37C}" destId="{AF06B5E6-C6E0-4499-9922-9389BE81087A}" srcOrd="0" destOrd="0" presId="urn:microsoft.com/office/officeart/2005/8/layout/hierarchy1"/>
    <dgm:cxn modelId="{C464D9BA-4DA0-4762-B0BA-10B554F74C58}" type="presParOf" srcId="{F668FF1E-B687-4414-9F23-C2474784F37C}" destId="{BABBE38B-FD24-4F01-827D-9B1EE6AE4D3D}" srcOrd="1" destOrd="0" presId="urn:microsoft.com/office/officeart/2005/8/layout/hierarchy1"/>
    <dgm:cxn modelId="{36E2DE44-8C4E-48F2-9874-A8F87528CFD4}" type="presParOf" srcId="{0DED7511-74C7-4147-8AB2-4387139A8E94}" destId="{C393C28C-4DFF-44B2-B434-7191D14BE237}" srcOrd="1" destOrd="0" presId="urn:microsoft.com/office/officeart/2005/8/layout/hierarchy1"/>
    <dgm:cxn modelId="{8423D794-F227-41C0-9064-76AC472F1B4F}" type="presParOf" srcId="{C393C28C-4DFF-44B2-B434-7191D14BE237}" destId="{C76F4CBA-6C86-42DD-BA6E-939CFE0C9E43}" srcOrd="0" destOrd="0" presId="urn:microsoft.com/office/officeart/2005/8/layout/hierarchy1"/>
    <dgm:cxn modelId="{7713002D-8542-4E90-BC63-7C5C859B1841}" type="presParOf" srcId="{C393C28C-4DFF-44B2-B434-7191D14BE237}" destId="{A5A27F68-8978-48A5-9371-F937154321C5}" srcOrd="1" destOrd="0" presId="urn:microsoft.com/office/officeart/2005/8/layout/hierarchy1"/>
    <dgm:cxn modelId="{01A16C50-6080-402E-9886-F830FAA24EC3}" type="presParOf" srcId="{A5A27F68-8978-48A5-9371-F937154321C5}" destId="{67DB15CA-60FF-4D29-A691-EA82681E13C7}" srcOrd="0" destOrd="0" presId="urn:microsoft.com/office/officeart/2005/8/layout/hierarchy1"/>
    <dgm:cxn modelId="{49722A5D-9CC5-4351-94C5-C316F34854A0}" type="presParOf" srcId="{67DB15CA-60FF-4D29-A691-EA82681E13C7}" destId="{85112D68-83CD-4C9A-A183-1B501E203C38}" srcOrd="0" destOrd="0" presId="urn:microsoft.com/office/officeart/2005/8/layout/hierarchy1"/>
    <dgm:cxn modelId="{20817656-35B3-4238-876E-2EA88BCBD9DE}" type="presParOf" srcId="{67DB15CA-60FF-4D29-A691-EA82681E13C7}" destId="{30204EC3-38E0-4882-BC56-6078C6CF85CC}" srcOrd="1" destOrd="0" presId="urn:microsoft.com/office/officeart/2005/8/layout/hierarchy1"/>
    <dgm:cxn modelId="{0FB506D2-1041-45C3-8086-E31A7669F0CE}" type="presParOf" srcId="{A5A27F68-8978-48A5-9371-F937154321C5}" destId="{506A867B-0F39-4C09-BE64-4F61068F685C}" srcOrd="1" destOrd="0" presId="urn:microsoft.com/office/officeart/2005/8/layout/hierarchy1"/>
  </dgm:cxnLst>
  <dgm:bg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BDB8A-FDAF-4862-AB4D-75593294A2A0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C0A09122-B130-42C0-9519-0C42B6C65144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Közművelődés</a:t>
          </a:r>
        </a:p>
      </dgm:t>
    </dgm:pt>
    <dgm:pt modelId="{967659EB-A0DC-4053-85B8-EECB2150EB8B}" type="parTrans" cxnId="{AD3268CF-D367-48F7-97C9-A3452EF0AE05}">
      <dgm:prSet/>
      <dgm:spPr/>
      <dgm:t>
        <a:bodyPr/>
        <a:lstStyle/>
        <a:p>
          <a:endParaRPr lang="hu-HU"/>
        </a:p>
      </dgm:t>
    </dgm:pt>
    <dgm:pt modelId="{95143245-A8F9-48D0-ACA6-03831F84682E}" type="sibTrans" cxnId="{AD3268CF-D367-48F7-97C9-A3452EF0AE05}">
      <dgm:prSet/>
      <dgm:spPr/>
      <dgm:t>
        <a:bodyPr/>
        <a:lstStyle/>
        <a:p>
          <a:endParaRPr lang="hu-HU"/>
        </a:p>
      </dgm:t>
    </dgm:pt>
    <dgm:pt modelId="{38F4F3A9-D8FD-4FD9-8036-6BB2985631FD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Művészet</a:t>
          </a:r>
        </a:p>
      </dgm:t>
    </dgm:pt>
    <dgm:pt modelId="{DC371D5E-805F-4841-857A-BDB583777C5B}" type="parTrans" cxnId="{90A524C6-6288-48D8-BDF9-AE54EEA2F87A}">
      <dgm:prSet/>
      <dgm:spPr/>
      <dgm:t>
        <a:bodyPr/>
        <a:lstStyle/>
        <a:p>
          <a:endParaRPr lang="hu-HU"/>
        </a:p>
      </dgm:t>
    </dgm:pt>
    <dgm:pt modelId="{9E569E2A-03A8-4D4C-8965-28E658D58C80}" type="sibTrans" cxnId="{90A524C6-6288-48D8-BDF9-AE54EEA2F87A}">
      <dgm:prSet/>
      <dgm:spPr/>
      <dgm:t>
        <a:bodyPr/>
        <a:lstStyle/>
        <a:p>
          <a:endParaRPr lang="hu-HU"/>
        </a:p>
      </dgm:t>
    </dgm:pt>
    <dgm:pt modelId="{0E5ED246-F9F5-4699-814E-DDEECBCA627D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Pedagógia</a:t>
          </a:r>
        </a:p>
      </dgm:t>
    </dgm:pt>
    <dgm:pt modelId="{6A238361-CDE1-4F21-AFCA-3FE204D187EA}" type="parTrans" cxnId="{7C7DE261-31FF-47AD-8322-A369E4854E2E}">
      <dgm:prSet/>
      <dgm:spPr/>
      <dgm:t>
        <a:bodyPr/>
        <a:lstStyle/>
        <a:p>
          <a:endParaRPr lang="hu-HU"/>
        </a:p>
      </dgm:t>
    </dgm:pt>
    <dgm:pt modelId="{7A7EC9B7-3389-445C-AF5D-7CE7974AD0A8}" type="sibTrans" cxnId="{7C7DE261-31FF-47AD-8322-A369E4854E2E}">
      <dgm:prSet/>
      <dgm:spPr/>
      <dgm:t>
        <a:bodyPr/>
        <a:lstStyle/>
        <a:p>
          <a:endParaRPr lang="hu-HU"/>
        </a:p>
      </dgm:t>
    </dgm:pt>
    <dgm:pt modelId="{3FA5D432-C637-4D89-BBF0-1A4C68B3229F}" type="pres">
      <dgm:prSet presAssocID="{B43BDB8A-FDAF-4862-AB4D-75593294A2A0}" presName="linear" presStyleCnt="0">
        <dgm:presLayoutVars>
          <dgm:dir/>
          <dgm:animLvl val="lvl"/>
          <dgm:resizeHandles val="exact"/>
        </dgm:presLayoutVars>
      </dgm:prSet>
      <dgm:spPr/>
    </dgm:pt>
    <dgm:pt modelId="{457D97C1-1420-4A9C-AE38-54307567B9F2}" type="pres">
      <dgm:prSet presAssocID="{C0A09122-B130-42C0-9519-0C42B6C65144}" presName="parentLin" presStyleCnt="0"/>
      <dgm:spPr/>
    </dgm:pt>
    <dgm:pt modelId="{44CEEA25-E9F0-488B-A3EE-BE591B252B8A}" type="pres">
      <dgm:prSet presAssocID="{C0A09122-B130-42C0-9519-0C42B6C65144}" presName="parentLeftMargin" presStyleLbl="node1" presStyleIdx="0" presStyleCnt="3"/>
      <dgm:spPr/>
    </dgm:pt>
    <dgm:pt modelId="{6C058971-C832-4767-98C0-3D4624149078}" type="pres">
      <dgm:prSet presAssocID="{C0A09122-B130-42C0-9519-0C42B6C65144}" presName="parentText" presStyleLbl="node1" presStyleIdx="0" presStyleCnt="3" custScaleX="123570">
        <dgm:presLayoutVars>
          <dgm:chMax val="0"/>
          <dgm:bulletEnabled val="1"/>
        </dgm:presLayoutVars>
      </dgm:prSet>
      <dgm:spPr/>
    </dgm:pt>
    <dgm:pt modelId="{64423C3D-B3B6-4935-98E5-EDA82A4D9604}" type="pres">
      <dgm:prSet presAssocID="{C0A09122-B130-42C0-9519-0C42B6C65144}" presName="negativeSpace" presStyleCnt="0"/>
      <dgm:spPr/>
    </dgm:pt>
    <dgm:pt modelId="{6A5AF52C-4A0D-44C5-B0BE-C58F037CF5A3}" type="pres">
      <dgm:prSet presAssocID="{C0A09122-B130-42C0-9519-0C42B6C65144}" presName="childText" presStyleLbl="conFgAcc1" presStyleIdx="0" presStyleCnt="3">
        <dgm:presLayoutVars>
          <dgm:bulletEnabled val="1"/>
        </dgm:presLayoutVars>
      </dgm:prSet>
      <dgm:spPr/>
    </dgm:pt>
    <dgm:pt modelId="{A8C64885-61E9-4F09-A477-CA867C79A9A5}" type="pres">
      <dgm:prSet presAssocID="{95143245-A8F9-48D0-ACA6-03831F84682E}" presName="spaceBetweenRectangles" presStyleCnt="0"/>
      <dgm:spPr/>
    </dgm:pt>
    <dgm:pt modelId="{EB38F19E-490A-4565-A951-6FC8A441DAC1}" type="pres">
      <dgm:prSet presAssocID="{38F4F3A9-D8FD-4FD9-8036-6BB2985631FD}" presName="parentLin" presStyleCnt="0"/>
      <dgm:spPr/>
    </dgm:pt>
    <dgm:pt modelId="{3F75A038-81B6-465E-BA12-97CFC0A7970E}" type="pres">
      <dgm:prSet presAssocID="{38F4F3A9-D8FD-4FD9-8036-6BB2985631FD}" presName="parentLeftMargin" presStyleLbl="node1" presStyleIdx="0" presStyleCnt="3"/>
      <dgm:spPr/>
    </dgm:pt>
    <dgm:pt modelId="{8D5BD3CF-BDCB-484E-AF33-8DC591A026FF}" type="pres">
      <dgm:prSet presAssocID="{38F4F3A9-D8FD-4FD9-8036-6BB2985631FD}" presName="parentText" presStyleLbl="node1" presStyleIdx="1" presStyleCnt="3" custScaleX="123570">
        <dgm:presLayoutVars>
          <dgm:chMax val="0"/>
          <dgm:bulletEnabled val="1"/>
        </dgm:presLayoutVars>
      </dgm:prSet>
      <dgm:spPr/>
    </dgm:pt>
    <dgm:pt modelId="{01B62297-D505-4222-A714-49D2E65E228C}" type="pres">
      <dgm:prSet presAssocID="{38F4F3A9-D8FD-4FD9-8036-6BB2985631FD}" presName="negativeSpace" presStyleCnt="0"/>
      <dgm:spPr/>
    </dgm:pt>
    <dgm:pt modelId="{FED68321-10B8-4420-94D7-DDF979719690}" type="pres">
      <dgm:prSet presAssocID="{38F4F3A9-D8FD-4FD9-8036-6BB2985631FD}" presName="childText" presStyleLbl="conFgAcc1" presStyleIdx="1" presStyleCnt="3">
        <dgm:presLayoutVars>
          <dgm:bulletEnabled val="1"/>
        </dgm:presLayoutVars>
      </dgm:prSet>
      <dgm:spPr/>
    </dgm:pt>
    <dgm:pt modelId="{A643380F-28F7-404A-A1C1-01D6AAB19788}" type="pres">
      <dgm:prSet presAssocID="{9E569E2A-03A8-4D4C-8965-28E658D58C80}" presName="spaceBetweenRectangles" presStyleCnt="0"/>
      <dgm:spPr/>
    </dgm:pt>
    <dgm:pt modelId="{98C36723-7A77-41E7-A2D6-84F38BEE8AE7}" type="pres">
      <dgm:prSet presAssocID="{0E5ED246-F9F5-4699-814E-DDEECBCA627D}" presName="parentLin" presStyleCnt="0"/>
      <dgm:spPr/>
    </dgm:pt>
    <dgm:pt modelId="{67835130-4FD8-4314-9F14-1B4FD1379A5B}" type="pres">
      <dgm:prSet presAssocID="{0E5ED246-F9F5-4699-814E-DDEECBCA627D}" presName="parentLeftMargin" presStyleLbl="node1" presStyleIdx="1" presStyleCnt="3"/>
      <dgm:spPr/>
    </dgm:pt>
    <dgm:pt modelId="{D3703B79-4260-41D6-B06E-1BB52E2F4E52}" type="pres">
      <dgm:prSet presAssocID="{0E5ED246-F9F5-4699-814E-DDEECBCA627D}" presName="parentText" presStyleLbl="node1" presStyleIdx="2" presStyleCnt="3" custScaleX="123570">
        <dgm:presLayoutVars>
          <dgm:chMax val="0"/>
          <dgm:bulletEnabled val="1"/>
        </dgm:presLayoutVars>
      </dgm:prSet>
      <dgm:spPr/>
    </dgm:pt>
    <dgm:pt modelId="{855DB8BF-2C4A-4FE8-A4A1-AA67EF6DB986}" type="pres">
      <dgm:prSet presAssocID="{0E5ED246-F9F5-4699-814E-DDEECBCA627D}" presName="negativeSpace" presStyleCnt="0"/>
      <dgm:spPr/>
    </dgm:pt>
    <dgm:pt modelId="{F147AC1F-33A4-4C39-89B9-239CE37456F1}" type="pres">
      <dgm:prSet presAssocID="{0E5ED246-F9F5-4699-814E-DDEECBCA62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7DE261-31FF-47AD-8322-A369E4854E2E}" srcId="{B43BDB8A-FDAF-4862-AB4D-75593294A2A0}" destId="{0E5ED246-F9F5-4699-814E-DDEECBCA627D}" srcOrd="2" destOrd="0" parTransId="{6A238361-CDE1-4F21-AFCA-3FE204D187EA}" sibTransId="{7A7EC9B7-3389-445C-AF5D-7CE7974AD0A8}"/>
    <dgm:cxn modelId="{6F7BC668-DE49-421E-B13E-DF10E09E3E79}" type="presOf" srcId="{38F4F3A9-D8FD-4FD9-8036-6BB2985631FD}" destId="{8D5BD3CF-BDCB-484E-AF33-8DC591A026FF}" srcOrd="1" destOrd="0" presId="urn:microsoft.com/office/officeart/2005/8/layout/list1"/>
    <dgm:cxn modelId="{F8C11257-7515-449A-812B-9F53EBE7AE9F}" type="presOf" srcId="{38F4F3A9-D8FD-4FD9-8036-6BB2985631FD}" destId="{3F75A038-81B6-465E-BA12-97CFC0A7970E}" srcOrd="0" destOrd="0" presId="urn:microsoft.com/office/officeart/2005/8/layout/list1"/>
    <dgm:cxn modelId="{0EA97477-CD1D-4A62-9D7F-6B7147A3C792}" type="presOf" srcId="{C0A09122-B130-42C0-9519-0C42B6C65144}" destId="{44CEEA25-E9F0-488B-A3EE-BE591B252B8A}" srcOrd="0" destOrd="0" presId="urn:microsoft.com/office/officeart/2005/8/layout/list1"/>
    <dgm:cxn modelId="{D8A7188C-D74D-47C7-B1D9-EDF1A32CD360}" type="presOf" srcId="{C0A09122-B130-42C0-9519-0C42B6C65144}" destId="{6C058971-C832-4767-98C0-3D4624149078}" srcOrd="1" destOrd="0" presId="urn:microsoft.com/office/officeart/2005/8/layout/list1"/>
    <dgm:cxn modelId="{D73A78B7-759B-4056-B9EC-F369FFDFE718}" type="presOf" srcId="{0E5ED246-F9F5-4699-814E-DDEECBCA627D}" destId="{67835130-4FD8-4314-9F14-1B4FD1379A5B}" srcOrd="0" destOrd="0" presId="urn:microsoft.com/office/officeart/2005/8/layout/list1"/>
    <dgm:cxn modelId="{90A524C6-6288-48D8-BDF9-AE54EEA2F87A}" srcId="{B43BDB8A-FDAF-4862-AB4D-75593294A2A0}" destId="{38F4F3A9-D8FD-4FD9-8036-6BB2985631FD}" srcOrd="1" destOrd="0" parTransId="{DC371D5E-805F-4841-857A-BDB583777C5B}" sibTransId="{9E569E2A-03A8-4D4C-8965-28E658D58C80}"/>
    <dgm:cxn modelId="{AD3268CF-D367-48F7-97C9-A3452EF0AE05}" srcId="{B43BDB8A-FDAF-4862-AB4D-75593294A2A0}" destId="{C0A09122-B130-42C0-9519-0C42B6C65144}" srcOrd="0" destOrd="0" parTransId="{967659EB-A0DC-4053-85B8-EECB2150EB8B}" sibTransId="{95143245-A8F9-48D0-ACA6-03831F84682E}"/>
    <dgm:cxn modelId="{0AB802D3-84C6-4833-A176-FB68FD949314}" type="presOf" srcId="{B43BDB8A-FDAF-4862-AB4D-75593294A2A0}" destId="{3FA5D432-C637-4D89-BBF0-1A4C68B3229F}" srcOrd="0" destOrd="0" presId="urn:microsoft.com/office/officeart/2005/8/layout/list1"/>
    <dgm:cxn modelId="{4416A6F2-959E-4FB8-A5B3-173742E51EF6}" type="presOf" srcId="{0E5ED246-F9F5-4699-814E-DDEECBCA627D}" destId="{D3703B79-4260-41D6-B06E-1BB52E2F4E52}" srcOrd="1" destOrd="0" presId="urn:microsoft.com/office/officeart/2005/8/layout/list1"/>
    <dgm:cxn modelId="{D3BD13CB-C965-4A6C-83A5-5BE4A8CE11AE}" type="presParOf" srcId="{3FA5D432-C637-4D89-BBF0-1A4C68B3229F}" destId="{457D97C1-1420-4A9C-AE38-54307567B9F2}" srcOrd="0" destOrd="0" presId="urn:microsoft.com/office/officeart/2005/8/layout/list1"/>
    <dgm:cxn modelId="{5247870B-43DE-4944-B938-1756FBCDF186}" type="presParOf" srcId="{457D97C1-1420-4A9C-AE38-54307567B9F2}" destId="{44CEEA25-E9F0-488B-A3EE-BE591B252B8A}" srcOrd="0" destOrd="0" presId="urn:microsoft.com/office/officeart/2005/8/layout/list1"/>
    <dgm:cxn modelId="{3C172DD7-A0FB-4958-B9CC-A185684BC8F1}" type="presParOf" srcId="{457D97C1-1420-4A9C-AE38-54307567B9F2}" destId="{6C058971-C832-4767-98C0-3D4624149078}" srcOrd="1" destOrd="0" presId="urn:microsoft.com/office/officeart/2005/8/layout/list1"/>
    <dgm:cxn modelId="{5B716A21-170E-4BEA-96B9-22DD561490B9}" type="presParOf" srcId="{3FA5D432-C637-4D89-BBF0-1A4C68B3229F}" destId="{64423C3D-B3B6-4935-98E5-EDA82A4D9604}" srcOrd="1" destOrd="0" presId="urn:microsoft.com/office/officeart/2005/8/layout/list1"/>
    <dgm:cxn modelId="{3E49CEC5-0D80-4D67-B971-E7E9D045A556}" type="presParOf" srcId="{3FA5D432-C637-4D89-BBF0-1A4C68B3229F}" destId="{6A5AF52C-4A0D-44C5-B0BE-C58F037CF5A3}" srcOrd="2" destOrd="0" presId="urn:microsoft.com/office/officeart/2005/8/layout/list1"/>
    <dgm:cxn modelId="{57B2EF6F-E99D-4D18-AEEE-621C55D716A3}" type="presParOf" srcId="{3FA5D432-C637-4D89-BBF0-1A4C68B3229F}" destId="{A8C64885-61E9-4F09-A477-CA867C79A9A5}" srcOrd="3" destOrd="0" presId="urn:microsoft.com/office/officeart/2005/8/layout/list1"/>
    <dgm:cxn modelId="{6977A7E6-F76B-454A-9BAB-2CB44AD1DE2E}" type="presParOf" srcId="{3FA5D432-C637-4D89-BBF0-1A4C68B3229F}" destId="{EB38F19E-490A-4565-A951-6FC8A441DAC1}" srcOrd="4" destOrd="0" presId="urn:microsoft.com/office/officeart/2005/8/layout/list1"/>
    <dgm:cxn modelId="{E00A8A80-6AD6-4CC3-84E2-BC8F535180D6}" type="presParOf" srcId="{EB38F19E-490A-4565-A951-6FC8A441DAC1}" destId="{3F75A038-81B6-465E-BA12-97CFC0A7970E}" srcOrd="0" destOrd="0" presId="urn:microsoft.com/office/officeart/2005/8/layout/list1"/>
    <dgm:cxn modelId="{C11CD283-1A28-4A33-895D-25EDDD6423F5}" type="presParOf" srcId="{EB38F19E-490A-4565-A951-6FC8A441DAC1}" destId="{8D5BD3CF-BDCB-484E-AF33-8DC591A026FF}" srcOrd="1" destOrd="0" presId="urn:microsoft.com/office/officeart/2005/8/layout/list1"/>
    <dgm:cxn modelId="{DC136B0C-47D2-4199-8923-586AC32E26BB}" type="presParOf" srcId="{3FA5D432-C637-4D89-BBF0-1A4C68B3229F}" destId="{01B62297-D505-4222-A714-49D2E65E228C}" srcOrd="5" destOrd="0" presId="urn:microsoft.com/office/officeart/2005/8/layout/list1"/>
    <dgm:cxn modelId="{58399D02-D67D-4573-851B-C3C912A750D9}" type="presParOf" srcId="{3FA5D432-C637-4D89-BBF0-1A4C68B3229F}" destId="{FED68321-10B8-4420-94D7-DDF979719690}" srcOrd="6" destOrd="0" presId="urn:microsoft.com/office/officeart/2005/8/layout/list1"/>
    <dgm:cxn modelId="{0AD6A125-A0F7-435B-BFA5-883BF25D7DFD}" type="presParOf" srcId="{3FA5D432-C637-4D89-BBF0-1A4C68B3229F}" destId="{A643380F-28F7-404A-A1C1-01D6AAB19788}" srcOrd="7" destOrd="0" presId="urn:microsoft.com/office/officeart/2005/8/layout/list1"/>
    <dgm:cxn modelId="{38029371-EED7-441A-8CC4-18C7DBF5657D}" type="presParOf" srcId="{3FA5D432-C637-4D89-BBF0-1A4C68B3229F}" destId="{98C36723-7A77-41E7-A2D6-84F38BEE8AE7}" srcOrd="8" destOrd="0" presId="urn:microsoft.com/office/officeart/2005/8/layout/list1"/>
    <dgm:cxn modelId="{DEE727F2-6229-4B7A-BB10-3B02A564B29B}" type="presParOf" srcId="{98C36723-7A77-41E7-A2D6-84F38BEE8AE7}" destId="{67835130-4FD8-4314-9F14-1B4FD1379A5B}" srcOrd="0" destOrd="0" presId="urn:microsoft.com/office/officeart/2005/8/layout/list1"/>
    <dgm:cxn modelId="{C996181F-9A7C-42AE-9C9C-A3AAE8CF05F2}" type="presParOf" srcId="{98C36723-7A77-41E7-A2D6-84F38BEE8AE7}" destId="{D3703B79-4260-41D6-B06E-1BB52E2F4E52}" srcOrd="1" destOrd="0" presId="urn:microsoft.com/office/officeart/2005/8/layout/list1"/>
    <dgm:cxn modelId="{FEF9F64C-F737-499A-A6AF-AE275553D666}" type="presParOf" srcId="{3FA5D432-C637-4D89-BBF0-1A4C68B3229F}" destId="{855DB8BF-2C4A-4FE8-A4A1-AA67EF6DB986}" srcOrd="9" destOrd="0" presId="urn:microsoft.com/office/officeart/2005/8/layout/list1"/>
    <dgm:cxn modelId="{723C94C8-E4DD-4153-8021-C11CD8867408}" type="presParOf" srcId="{3FA5D432-C637-4D89-BBF0-1A4C68B3229F}" destId="{F147AC1F-33A4-4C39-89B9-239CE37456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EB33F-0930-467A-A6E9-A1ECA3B229BD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E82F17D6-C083-4F68-BB45-06AC6BCED660}">
      <dgm:prSet phldrT="[Szöveg]" custT="1"/>
      <dgm:spPr/>
      <dgm:t>
        <a:bodyPr/>
        <a:lstStyle/>
        <a:p>
          <a:r>
            <a:rPr lang="hu-H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Művészet</a:t>
          </a:r>
        </a:p>
      </dgm:t>
    </dgm:pt>
    <dgm:pt modelId="{FCE59981-FA41-4F3E-82FD-BA1CC4A7FAB6}" type="parTrans" cxnId="{3B92DA68-E5F4-4EBA-8A65-A2C3ACEAE2D8}">
      <dgm:prSet/>
      <dgm:spPr/>
      <dgm:t>
        <a:bodyPr/>
        <a:lstStyle/>
        <a:p>
          <a:endParaRPr lang="hu-HU"/>
        </a:p>
      </dgm:t>
    </dgm:pt>
    <dgm:pt modelId="{1620DF16-5E83-4D42-A9C4-3E1934196AAE}" type="sibTrans" cxnId="{3B92DA68-E5F4-4EBA-8A65-A2C3ACEAE2D8}">
      <dgm:prSet/>
      <dgm:spPr/>
      <dgm:t>
        <a:bodyPr/>
        <a:lstStyle/>
        <a:p>
          <a:endParaRPr lang="hu-HU"/>
        </a:p>
      </dgm:t>
    </dgm:pt>
    <dgm:pt modelId="{FA4034A6-23C3-442E-B236-4EF206E109F5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Artista II.(20)</a:t>
          </a:r>
        </a:p>
      </dgm:t>
    </dgm:pt>
    <dgm:pt modelId="{947DBFA9-435D-4AC8-94E7-B3D85075BCDB}" type="parTrans" cxnId="{A6D7C9F9-5531-4DE0-9C15-CA997E09D8A2}">
      <dgm:prSet/>
      <dgm:spPr/>
      <dgm:t>
        <a:bodyPr/>
        <a:lstStyle/>
        <a:p>
          <a:endParaRPr lang="hu-HU"/>
        </a:p>
      </dgm:t>
    </dgm:pt>
    <dgm:pt modelId="{7714105E-BFE4-4DEB-999A-1D6EF77896EA}" type="sibTrans" cxnId="{A6D7C9F9-5531-4DE0-9C15-CA997E09D8A2}">
      <dgm:prSet/>
      <dgm:spPr/>
      <dgm:t>
        <a:bodyPr/>
        <a:lstStyle/>
        <a:p>
          <a:endParaRPr lang="hu-HU"/>
        </a:p>
      </dgm:t>
    </dgm:pt>
    <dgm:pt modelId="{12A2755F-D682-46FA-B720-AF318EDD9FB7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Jazz zenész II.(5)</a:t>
          </a:r>
        </a:p>
      </dgm:t>
    </dgm:pt>
    <dgm:pt modelId="{B09CACC1-7DF2-4790-863A-A47EBB930953}" type="parTrans" cxnId="{6ADE8683-F230-4903-9D78-7F57EBC81907}">
      <dgm:prSet/>
      <dgm:spPr/>
      <dgm:t>
        <a:bodyPr/>
        <a:lstStyle/>
        <a:p>
          <a:endParaRPr lang="hu-HU"/>
        </a:p>
      </dgm:t>
    </dgm:pt>
    <dgm:pt modelId="{B7EA54EE-0FB2-4409-9454-F2801E971789}" type="sibTrans" cxnId="{6ADE8683-F230-4903-9D78-7F57EBC81907}">
      <dgm:prSet/>
      <dgm:spPr/>
      <dgm:t>
        <a:bodyPr/>
        <a:lstStyle/>
        <a:p>
          <a:endParaRPr lang="hu-HU"/>
        </a:p>
      </dgm:t>
    </dgm:pt>
    <dgm:pt modelId="{958D9933-390F-45F3-B4C2-EBFB31D612A2}">
      <dgm:prSet phldrT="[Szöveg]" custT="1"/>
      <dgm:spPr/>
      <dgm:t>
        <a:bodyPr/>
        <a:lstStyle/>
        <a:p>
          <a:r>
            <a:rPr lang="hu-H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Képző-és </a:t>
          </a:r>
          <a:r>
            <a:rPr lang="hu-H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ip.m.m</a:t>
          </a:r>
          <a:r>
            <a:rPr lang="hu-H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.(743)</a:t>
          </a:r>
        </a:p>
      </dgm:t>
    </dgm:pt>
    <dgm:pt modelId="{4120BBF7-802D-455B-9495-7F5EB5A4FC19}" type="parTrans" cxnId="{B36036E0-1DF6-428C-B7C3-AD2AFA29CB1A}">
      <dgm:prSet/>
      <dgm:spPr/>
      <dgm:t>
        <a:bodyPr/>
        <a:lstStyle/>
        <a:p>
          <a:endParaRPr lang="hu-HU"/>
        </a:p>
      </dgm:t>
    </dgm:pt>
    <dgm:pt modelId="{A0A6453C-FCCF-4909-B94E-310432ADF5ED}" type="sibTrans" cxnId="{B36036E0-1DF6-428C-B7C3-AD2AFA29CB1A}">
      <dgm:prSet/>
      <dgm:spPr/>
      <dgm:t>
        <a:bodyPr/>
        <a:lstStyle/>
        <a:p>
          <a:endParaRPr lang="hu-HU"/>
        </a:p>
      </dgm:t>
    </dgm:pt>
    <dgm:pt modelId="{43D6BC55-58A2-4955-A1E4-8AC32B6A0B2B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Klasszikus zenész II.(99)</a:t>
          </a:r>
        </a:p>
      </dgm:t>
    </dgm:pt>
    <dgm:pt modelId="{56941EB9-2F86-4C12-BD02-9E075063855F}" type="parTrans" cxnId="{8091A4A6-2693-4306-880A-5BF663BC47C6}">
      <dgm:prSet/>
      <dgm:spPr/>
      <dgm:t>
        <a:bodyPr/>
        <a:lstStyle/>
        <a:p>
          <a:endParaRPr lang="hu-HU"/>
        </a:p>
      </dgm:t>
    </dgm:pt>
    <dgm:pt modelId="{6605FF51-62DC-4F4D-A551-8A626413D2AD}" type="sibTrans" cxnId="{8091A4A6-2693-4306-880A-5BF663BC47C6}">
      <dgm:prSet/>
      <dgm:spPr/>
      <dgm:t>
        <a:bodyPr/>
        <a:lstStyle/>
        <a:p>
          <a:endParaRPr lang="hu-HU"/>
        </a:p>
      </dgm:t>
    </dgm:pt>
    <dgm:pt modelId="{B97F8229-DF35-4D18-93F8-8292DF8B46D4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Népi kézműves(30)</a:t>
          </a:r>
        </a:p>
      </dgm:t>
    </dgm:pt>
    <dgm:pt modelId="{36F120B8-3A69-4C5B-BE50-11CA3DB3A192}" type="parTrans" cxnId="{67E81DA0-971F-4AEA-844E-BDBDB0853A57}">
      <dgm:prSet/>
      <dgm:spPr/>
      <dgm:t>
        <a:bodyPr/>
        <a:lstStyle/>
        <a:p>
          <a:endParaRPr lang="hu-HU"/>
        </a:p>
      </dgm:t>
    </dgm:pt>
    <dgm:pt modelId="{4FE4CE54-7D68-4BB8-B459-6CF5E8AEEED7}" type="sibTrans" cxnId="{67E81DA0-971F-4AEA-844E-BDBDB0853A57}">
      <dgm:prSet/>
      <dgm:spPr/>
      <dgm:t>
        <a:bodyPr/>
        <a:lstStyle/>
        <a:p>
          <a:endParaRPr lang="hu-HU"/>
        </a:p>
      </dgm:t>
    </dgm:pt>
    <dgm:pt modelId="{40870489-506D-4ABF-928A-8DDCC0E1B7B8}">
      <dgm:prSet phldrT="[Szöveg]" custT="1"/>
      <dgm:spPr/>
      <dgm:t>
        <a:bodyPr/>
        <a:lstStyle/>
        <a:p>
          <a:endParaRPr lang="hu-H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ABE58-1E6E-4881-A2F6-B11C0A27FD15}" type="parTrans" cxnId="{83B624C2-DCD2-4C59-A02D-D3D8FD5E3583}">
      <dgm:prSet/>
      <dgm:spPr/>
      <dgm:t>
        <a:bodyPr/>
        <a:lstStyle/>
        <a:p>
          <a:endParaRPr lang="hu-HU"/>
        </a:p>
      </dgm:t>
    </dgm:pt>
    <dgm:pt modelId="{F5E683D0-8DA1-4983-B437-425730B4AE5B}" type="sibTrans" cxnId="{83B624C2-DCD2-4C59-A02D-D3D8FD5E3583}">
      <dgm:prSet/>
      <dgm:spPr/>
      <dgm:t>
        <a:bodyPr/>
        <a:lstStyle/>
        <a:p>
          <a:endParaRPr lang="hu-HU"/>
        </a:p>
      </dgm:t>
    </dgm:pt>
    <dgm:pt modelId="{9D58978E-6D1D-425B-9D36-102031FFE67D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Népzenész II.(10)</a:t>
          </a:r>
        </a:p>
      </dgm:t>
    </dgm:pt>
    <dgm:pt modelId="{A68CAF19-D85A-4483-8457-437A31669398}" type="parTrans" cxnId="{B7D664AB-2AB9-4B62-9554-D467952C35C0}">
      <dgm:prSet/>
      <dgm:spPr/>
      <dgm:t>
        <a:bodyPr/>
        <a:lstStyle/>
        <a:p>
          <a:endParaRPr lang="hu-HU"/>
        </a:p>
      </dgm:t>
    </dgm:pt>
    <dgm:pt modelId="{61045E01-D8E6-4003-B84F-FBDBEC278511}" type="sibTrans" cxnId="{B7D664AB-2AB9-4B62-9554-D467952C35C0}">
      <dgm:prSet/>
      <dgm:spPr/>
      <dgm:t>
        <a:bodyPr/>
        <a:lstStyle/>
        <a:p>
          <a:endParaRPr lang="hu-HU"/>
        </a:p>
      </dgm:t>
    </dgm:pt>
    <dgm:pt modelId="{F60A61E0-DC75-4865-A80B-6EB988C956CD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Szinész II.(52)</a:t>
          </a:r>
        </a:p>
      </dgm:t>
    </dgm:pt>
    <dgm:pt modelId="{AC198572-9237-4D37-AED2-46A4B4FC7001}" type="parTrans" cxnId="{E2789283-A087-4D58-9916-FCFCC4B15578}">
      <dgm:prSet/>
      <dgm:spPr/>
      <dgm:t>
        <a:bodyPr/>
        <a:lstStyle/>
        <a:p>
          <a:endParaRPr lang="hu-HU"/>
        </a:p>
      </dgm:t>
    </dgm:pt>
    <dgm:pt modelId="{E28E7632-A0EE-4DDE-BCC8-95145B08FB38}" type="sibTrans" cxnId="{E2789283-A087-4D58-9916-FCFCC4B15578}">
      <dgm:prSet/>
      <dgm:spPr/>
      <dgm:t>
        <a:bodyPr/>
        <a:lstStyle/>
        <a:p>
          <a:endParaRPr lang="hu-HU"/>
        </a:p>
      </dgm:t>
    </dgm:pt>
    <dgm:pt modelId="{CD7CFABB-465B-4B57-8064-723D1DF23957}">
      <dgm:prSet phldrT="[Szöveg]" custT="1"/>
      <dgm:spPr/>
      <dgm:t>
        <a:bodyPr/>
        <a:lstStyle/>
        <a:p>
          <a:r>
            <a:rPr lang="hu-H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Szórakoztató zenész II.(22)</a:t>
          </a:r>
        </a:p>
      </dgm:t>
    </dgm:pt>
    <dgm:pt modelId="{BCAD2D02-2564-41E2-9462-9F5AD5462E0A}" type="parTrans" cxnId="{E2498093-B044-4397-807B-393D7E4D654E}">
      <dgm:prSet/>
      <dgm:spPr/>
      <dgm:t>
        <a:bodyPr/>
        <a:lstStyle/>
        <a:p>
          <a:endParaRPr lang="hu-HU"/>
        </a:p>
      </dgm:t>
    </dgm:pt>
    <dgm:pt modelId="{BBD03203-FE2A-438D-BD0D-E6A580B9A3E8}" type="sibTrans" cxnId="{E2498093-B044-4397-807B-393D7E4D654E}">
      <dgm:prSet/>
      <dgm:spPr/>
      <dgm:t>
        <a:bodyPr/>
        <a:lstStyle/>
        <a:p>
          <a:endParaRPr lang="hu-HU"/>
        </a:p>
      </dgm:t>
    </dgm:pt>
    <dgm:pt modelId="{3A54B3BE-27E8-4FD7-B8CA-8D65DA579DF6}">
      <dgm:prSet phldrT="[Szöveg]" custT="1"/>
      <dgm:spPr/>
      <dgm:t>
        <a:bodyPr/>
        <a:lstStyle/>
        <a:p>
          <a:r>
            <a: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Táncos II.(124)</a:t>
          </a:r>
        </a:p>
      </dgm:t>
    </dgm:pt>
    <dgm:pt modelId="{37B99229-3162-4497-A655-5015C2849123}" type="parTrans" cxnId="{10822A7A-0459-46F3-A936-DD71552C5740}">
      <dgm:prSet/>
      <dgm:spPr/>
      <dgm:t>
        <a:bodyPr/>
        <a:lstStyle/>
        <a:p>
          <a:endParaRPr lang="hu-HU"/>
        </a:p>
      </dgm:t>
    </dgm:pt>
    <dgm:pt modelId="{AAEC0AAD-02A4-40EB-BF85-97C745F8AB94}" type="sibTrans" cxnId="{10822A7A-0459-46F3-A936-DD71552C5740}">
      <dgm:prSet/>
      <dgm:spPr/>
      <dgm:t>
        <a:bodyPr/>
        <a:lstStyle/>
        <a:p>
          <a:endParaRPr lang="hu-HU"/>
        </a:p>
      </dgm:t>
    </dgm:pt>
    <dgm:pt modelId="{8B290287-B9EE-401F-973C-B6F091CE3678}" type="pres">
      <dgm:prSet presAssocID="{72EEB33F-0930-467A-A6E9-A1ECA3B229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93622A-E342-464B-A0E7-A11BD6A44AAD}" type="pres">
      <dgm:prSet presAssocID="{E82F17D6-C083-4F68-BB45-06AC6BCED660}" presName="centerShape" presStyleLbl="node0" presStyleIdx="0" presStyleCnt="1"/>
      <dgm:spPr/>
    </dgm:pt>
    <dgm:pt modelId="{4C21E333-C45D-42E1-96DD-2F379C1B20D5}" type="pres">
      <dgm:prSet presAssocID="{947DBFA9-435D-4AC8-94E7-B3D85075BCDB}" presName="parTrans" presStyleLbl="bgSibTrans2D1" presStyleIdx="0" presStyleCnt="9"/>
      <dgm:spPr/>
    </dgm:pt>
    <dgm:pt modelId="{7DAD2467-ED70-453A-89FF-978E8097EC24}" type="pres">
      <dgm:prSet presAssocID="{FA4034A6-23C3-442E-B236-4EF206E109F5}" presName="node" presStyleLbl="node1" presStyleIdx="0" presStyleCnt="9" custScaleX="120577">
        <dgm:presLayoutVars>
          <dgm:bulletEnabled val="1"/>
        </dgm:presLayoutVars>
      </dgm:prSet>
      <dgm:spPr/>
    </dgm:pt>
    <dgm:pt modelId="{11E99309-482E-4569-AB5C-EB34ACA878A6}" type="pres">
      <dgm:prSet presAssocID="{B09CACC1-7DF2-4790-863A-A47EBB930953}" presName="parTrans" presStyleLbl="bgSibTrans2D1" presStyleIdx="1" presStyleCnt="9"/>
      <dgm:spPr/>
    </dgm:pt>
    <dgm:pt modelId="{F0B53EAB-4312-4DB3-AD9E-7037D5AA9F6F}" type="pres">
      <dgm:prSet presAssocID="{12A2755F-D682-46FA-B720-AF318EDD9FB7}" presName="node" presStyleLbl="node1" presStyleIdx="1" presStyleCnt="9" custScaleX="120577">
        <dgm:presLayoutVars>
          <dgm:bulletEnabled val="1"/>
        </dgm:presLayoutVars>
      </dgm:prSet>
      <dgm:spPr/>
    </dgm:pt>
    <dgm:pt modelId="{5A928A41-5479-4330-A28B-9D0B9369DBF3}" type="pres">
      <dgm:prSet presAssocID="{4120BBF7-802D-455B-9495-7F5EB5A4FC19}" presName="parTrans" presStyleLbl="bgSibTrans2D1" presStyleIdx="2" presStyleCnt="9"/>
      <dgm:spPr/>
    </dgm:pt>
    <dgm:pt modelId="{6C654313-304D-4EE8-8911-F42A2A22C391}" type="pres">
      <dgm:prSet presAssocID="{958D9933-390F-45F3-B4C2-EBFB31D612A2}" presName="node" presStyleLbl="node1" presStyleIdx="2" presStyleCnt="9" custScaleX="120577">
        <dgm:presLayoutVars>
          <dgm:bulletEnabled val="1"/>
        </dgm:presLayoutVars>
      </dgm:prSet>
      <dgm:spPr/>
    </dgm:pt>
    <dgm:pt modelId="{CD9EDC0A-A7DF-47FF-9E34-95D2577DAD40}" type="pres">
      <dgm:prSet presAssocID="{56941EB9-2F86-4C12-BD02-9E075063855F}" presName="parTrans" presStyleLbl="bgSibTrans2D1" presStyleIdx="3" presStyleCnt="9"/>
      <dgm:spPr/>
    </dgm:pt>
    <dgm:pt modelId="{66B28D3D-45FE-4905-8A4E-A13A2D1B061D}" type="pres">
      <dgm:prSet presAssocID="{43D6BC55-58A2-4955-A1E4-8AC32B6A0B2B}" presName="node" presStyleLbl="node1" presStyleIdx="3" presStyleCnt="9" custScaleX="120577">
        <dgm:presLayoutVars>
          <dgm:bulletEnabled val="1"/>
        </dgm:presLayoutVars>
      </dgm:prSet>
      <dgm:spPr/>
    </dgm:pt>
    <dgm:pt modelId="{F96CC95F-62F4-44FB-AB00-1F4A2AE676EB}" type="pres">
      <dgm:prSet presAssocID="{36F120B8-3A69-4C5B-BE50-11CA3DB3A192}" presName="parTrans" presStyleLbl="bgSibTrans2D1" presStyleIdx="4" presStyleCnt="9"/>
      <dgm:spPr/>
    </dgm:pt>
    <dgm:pt modelId="{917AFE10-C13D-489D-BA6A-0FF7E943F071}" type="pres">
      <dgm:prSet presAssocID="{B97F8229-DF35-4D18-93F8-8292DF8B46D4}" presName="node" presStyleLbl="node1" presStyleIdx="4" presStyleCnt="9" custScaleX="120577">
        <dgm:presLayoutVars>
          <dgm:bulletEnabled val="1"/>
        </dgm:presLayoutVars>
      </dgm:prSet>
      <dgm:spPr/>
    </dgm:pt>
    <dgm:pt modelId="{EB223EB6-C78C-46BD-B0ED-7967A39FEEC4}" type="pres">
      <dgm:prSet presAssocID="{A68CAF19-D85A-4483-8457-437A31669398}" presName="parTrans" presStyleLbl="bgSibTrans2D1" presStyleIdx="5" presStyleCnt="9"/>
      <dgm:spPr/>
    </dgm:pt>
    <dgm:pt modelId="{BB3949DE-C3A6-4F8B-A8B8-A37ED6CA87A1}" type="pres">
      <dgm:prSet presAssocID="{9D58978E-6D1D-425B-9D36-102031FFE67D}" presName="node" presStyleLbl="node1" presStyleIdx="5" presStyleCnt="9" custScaleX="120577">
        <dgm:presLayoutVars>
          <dgm:bulletEnabled val="1"/>
        </dgm:presLayoutVars>
      </dgm:prSet>
      <dgm:spPr/>
    </dgm:pt>
    <dgm:pt modelId="{F9A2E69C-954F-4C0B-A1FB-4A36A7934406}" type="pres">
      <dgm:prSet presAssocID="{AC198572-9237-4D37-AED2-46A4B4FC7001}" presName="parTrans" presStyleLbl="bgSibTrans2D1" presStyleIdx="6" presStyleCnt="9"/>
      <dgm:spPr/>
    </dgm:pt>
    <dgm:pt modelId="{F858540E-9FEF-41B8-989F-66C3DDE91843}" type="pres">
      <dgm:prSet presAssocID="{F60A61E0-DC75-4865-A80B-6EB988C956CD}" presName="node" presStyleLbl="node1" presStyleIdx="6" presStyleCnt="9" custScaleX="120577">
        <dgm:presLayoutVars>
          <dgm:bulletEnabled val="1"/>
        </dgm:presLayoutVars>
      </dgm:prSet>
      <dgm:spPr/>
    </dgm:pt>
    <dgm:pt modelId="{D102BA68-3F04-4BB6-9EE8-F99D41A3B784}" type="pres">
      <dgm:prSet presAssocID="{BCAD2D02-2564-41E2-9462-9F5AD5462E0A}" presName="parTrans" presStyleLbl="bgSibTrans2D1" presStyleIdx="7" presStyleCnt="9"/>
      <dgm:spPr/>
    </dgm:pt>
    <dgm:pt modelId="{EDC99D7E-F4A5-4618-8DA8-8E4393AFA2D6}" type="pres">
      <dgm:prSet presAssocID="{CD7CFABB-465B-4B57-8064-723D1DF23957}" presName="node" presStyleLbl="node1" presStyleIdx="7" presStyleCnt="9" custScaleX="135100">
        <dgm:presLayoutVars>
          <dgm:bulletEnabled val="1"/>
        </dgm:presLayoutVars>
      </dgm:prSet>
      <dgm:spPr/>
    </dgm:pt>
    <dgm:pt modelId="{77A9EB95-A81B-4F34-83C4-365C435C806B}" type="pres">
      <dgm:prSet presAssocID="{37B99229-3162-4497-A655-5015C2849123}" presName="parTrans" presStyleLbl="bgSibTrans2D1" presStyleIdx="8" presStyleCnt="9"/>
      <dgm:spPr/>
    </dgm:pt>
    <dgm:pt modelId="{88B46596-559D-4EE7-9B4A-C9C80BB6FDB4}" type="pres">
      <dgm:prSet presAssocID="{3A54B3BE-27E8-4FD7-B8CA-8D65DA579DF6}" presName="node" presStyleLbl="node1" presStyleIdx="8" presStyleCnt="9" custScaleX="120577">
        <dgm:presLayoutVars>
          <dgm:bulletEnabled val="1"/>
        </dgm:presLayoutVars>
      </dgm:prSet>
      <dgm:spPr/>
    </dgm:pt>
  </dgm:ptLst>
  <dgm:cxnLst>
    <dgm:cxn modelId="{03646007-D0C7-462B-A129-32A7C4DB1ABE}" type="presOf" srcId="{3A54B3BE-27E8-4FD7-B8CA-8D65DA579DF6}" destId="{88B46596-559D-4EE7-9B4A-C9C80BB6FDB4}" srcOrd="0" destOrd="0" presId="urn:microsoft.com/office/officeart/2005/8/layout/radial4"/>
    <dgm:cxn modelId="{43705A3B-CAC7-40BB-801B-6ADF65585564}" type="presOf" srcId="{12A2755F-D682-46FA-B720-AF318EDD9FB7}" destId="{F0B53EAB-4312-4DB3-AD9E-7037D5AA9F6F}" srcOrd="0" destOrd="0" presId="urn:microsoft.com/office/officeart/2005/8/layout/radial4"/>
    <dgm:cxn modelId="{75D2DE42-A1DF-4108-8B05-DCE9FC83A23F}" type="presOf" srcId="{947DBFA9-435D-4AC8-94E7-B3D85075BCDB}" destId="{4C21E333-C45D-42E1-96DD-2F379C1B20D5}" srcOrd="0" destOrd="0" presId="urn:microsoft.com/office/officeart/2005/8/layout/radial4"/>
    <dgm:cxn modelId="{ACD43764-35BF-478B-A478-0D41E31FE215}" type="presOf" srcId="{FA4034A6-23C3-442E-B236-4EF206E109F5}" destId="{7DAD2467-ED70-453A-89FF-978E8097EC24}" srcOrd="0" destOrd="0" presId="urn:microsoft.com/office/officeart/2005/8/layout/radial4"/>
    <dgm:cxn modelId="{3B92DA68-E5F4-4EBA-8A65-A2C3ACEAE2D8}" srcId="{72EEB33F-0930-467A-A6E9-A1ECA3B229BD}" destId="{E82F17D6-C083-4F68-BB45-06AC6BCED660}" srcOrd="0" destOrd="0" parTransId="{FCE59981-FA41-4F3E-82FD-BA1CC4A7FAB6}" sibTransId="{1620DF16-5E83-4D42-A9C4-3E1934196AAE}"/>
    <dgm:cxn modelId="{1EE7E355-3D1E-426F-9643-FF295B194C56}" type="presOf" srcId="{72EEB33F-0930-467A-A6E9-A1ECA3B229BD}" destId="{8B290287-B9EE-401F-973C-B6F091CE3678}" srcOrd="0" destOrd="0" presId="urn:microsoft.com/office/officeart/2005/8/layout/radial4"/>
    <dgm:cxn modelId="{10822A7A-0459-46F3-A936-DD71552C5740}" srcId="{E82F17D6-C083-4F68-BB45-06AC6BCED660}" destId="{3A54B3BE-27E8-4FD7-B8CA-8D65DA579DF6}" srcOrd="8" destOrd="0" parTransId="{37B99229-3162-4497-A655-5015C2849123}" sibTransId="{AAEC0AAD-02A4-40EB-BF85-97C745F8AB94}"/>
    <dgm:cxn modelId="{C84A917C-2794-4D84-A1EF-FCDDB89F40A7}" type="presOf" srcId="{B09CACC1-7DF2-4790-863A-A47EBB930953}" destId="{11E99309-482E-4569-AB5C-EB34ACA878A6}" srcOrd="0" destOrd="0" presId="urn:microsoft.com/office/officeart/2005/8/layout/radial4"/>
    <dgm:cxn modelId="{6ADE8683-F230-4903-9D78-7F57EBC81907}" srcId="{E82F17D6-C083-4F68-BB45-06AC6BCED660}" destId="{12A2755F-D682-46FA-B720-AF318EDD9FB7}" srcOrd="1" destOrd="0" parTransId="{B09CACC1-7DF2-4790-863A-A47EBB930953}" sibTransId="{B7EA54EE-0FB2-4409-9454-F2801E971789}"/>
    <dgm:cxn modelId="{E2789283-A087-4D58-9916-FCFCC4B15578}" srcId="{E82F17D6-C083-4F68-BB45-06AC6BCED660}" destId="{F60A61E0-DC75-4865-A80B-6EB988C956CD}" srcOrd="6" destOrd="0" parTransId="{AC198572-9237-4D37-AED2-46A4B4FC7001}" sibTransId="{E28E7632-A0EE-4DDE-BCC8-95145B08FB38}"/>
    <dgm:cxn modelId="{951C4C85-734A-4A61-9D34-62A36E42DA12}" type="presOf" srcId="{9D58978E-6D1D-425B-9D36-102031FFE67D}" destId="{BB3949DE-C3A6-4F8B-A8B8-A37ED6CA87A1}" srcOrd="0" destOrd="0" presId="urn:microsoft.com/office/officeart/2005/8/layout/radial4"/>
    <dgm:cxn modelId="{932D2C8C-D230-4633-B382-965AE61E348B}" type="presOf" srcId="{B97F8229-DF35-4D18-93F8-8292DF8B46D4}" destId="{917AFE10-C13D-489D-BA6A-0FF7E943F071}" srcOrd="0" destOrd="0" presId="urn:microsoft.com/office/officeart/2005/8/layout/radial4"/>
    <dgm:cxn modelId="{026FD28E-F7CE-4434-B2F6-E24609B5C9E6}" type="presOf" srcId="{CD7CFABB-465B-4B57-8064-723D1DF23957}" destId="{EDC99D7E-F4A5-4618-8DA8-8E4393AFA2D6}" srcOrd="0" destOrd="0" presId="urn:microsoft.com/office/officeart/2005/8/layout/radial4"/>
    <dgm:cxn modelId="{03913892-F66B-4698-91F6-08D3A3A0820A}" type="presOf" srcId="{36F120B8-3A69-4C5B-BE50-11CA3DB3A192}" destId="{F96CC95F-62F4-44FB-AB00-1F4A2AE676EB}" srcOrd="0" destOrd="0" presId="urn:microsoft.com/office/officeart/2005/8/layout/radial4"/>
    <dgm:cxn modelId="{E2498093-B044-4397-807B-393D7E4D654E}" srcId="{E82F17D6-C083-4F68-BB45-06AC6BCED660}" destId="{CD7CFABB-465B-4B57-8064-723D1DF23957}" srcOrd="7" destOrd="0" parTransId="{BCAD2D02-2564-41E2-9462-9F5AD5462E0A}" sibTransId="{BBD03203-FE2A-438D-BD0D-E6A580B9A3E8}"/>
    <dgm:cxn modelId="{1A6E9C94-7A6C-4A83-801E-F9DECD78434C}" type="presOf" srcId="{4120BBF7-802D-455B-9495-7F5EB5A4FC19}" destId="{5A928A41-5479-4330-A28B-9D0B9369DBF3}" srcOrd="0" destOrd="0" presId="urn:microsoft.com/office/officeart/2005/8/layout/radial4"/>
    <dgm:cxn modelId="{67E81DA0-971F-4AEA-844E-BDBDB0853A57}" srcId="{E82F17D6-C083-4F68-BB45-06AC6BCED660}" destId="{B97F8229-DF35-4D18-93F8-8292DF8B46D4}" srcOrd="4" destOrd="0" parTransId="{36F120B8-3A69-4C5B-BE50-11CA3DB3A192}" sibTransId="{4FE4CE54-7D68-4BB8-B459-6CF5E8AEEED7}"/>
    <dgm:cxn modelId="{8091A4A6-2693-4306-880A-5BF663BC47C6}" srcId="{E82F17D6-C083-4F68-BB45-06AC6BCED660}" destId="{43D6BC55-58A2-4955-A1E4-8AC32B6A0B2B}" srcOrd="3" destOrd="0" parTransId="{56941EB9-2F86-4C12-BD02-9E075063855F}" sibTransId="{6605FF51-62DC-4F4D-A551-8A626413D2AD}"/>
    <dgm:cxn modelId="{B7D664AB-2AB9-4B62-9554-D467952C35C0}" srcId="{E82F17D6-C083-4F68-BB45-06AC6BCED660}" destId="{9D58978E-6D1D-425B-9D36-102031FFE67D}" srcOrd="5" destOrd="0" parTransId="{A68CAF19-D85A-4483-8457-437A31669398}" sibTransId="{61045E01-D8E6-4003-B84F-FBDBEC278511}"/>
    <dgm:cxn modelId="{2A80CCB2-A2FE-475A-AC6B-DACF918B7849}" type="presOf" srcId="{A68CAF19-D85A-4483-8457-437A31669398}" destId="{EB223EB6-C78C-46BD-B0ED-7967A39FEEC4}" srcOrd="0" destOrd="0" presId="urn:microsoft.com/office/officeart/2005/8/layout/radial4"/>
    <dgm:cxn modelId="{FF692DB6-C546-4BA3-B2F6-3625B81D6900}" type="presOf" srcId="{56941EB9-2F86-4C12-BD02-9E075063855F}" destId="{CD9EDC0A-A7DF-47FF-9E34-95D2577DAD40}" srcOrd="0" destOrd="0" presId="urn:microsoft.com/office/officeart/2005/8/layout/radial4"/>
    <dgm:cxn modelId="{83B624C2-DCD2-4C59-A02D-D3D8FD5E3583}" srcId="{72EEB33F-0930-467A-A6E9-A1ECA3B229BD}" destId="{40870489-506D-4ABF-928A-8DDCC0E1B7B8}" srcOrd="1" destOrd="0" parTransId="{411ABE58-1E6E-4881-A2F6-B11C0A27FD15}" sibTransId="{F5E683D0-8DA1-4983-B437-425730B4AE5B}"/>
    <dgm:cxn modelId="{D3D6B5CA-9435-4D9A-A0E5-81CC0B469A4F}" type="presOf" srcId="{BCAD2D02-2564-41E2-9462-9F5AD5462E0A}" destId="{D102BA68-3F04-4BB6-9EE8-F99D41A3B784}" srcOrd="0" destOrd="0" presId="urn:microsoft.com/office/officeart/2005/8/layout/radial4"/>
    <dgm:cxn modelId="{EF79F1CD-6552-4667-9993-489A8DB2293E}" type="presOf" srcId="{37B99229-3162-4497-A655-5015C2849123}" destId="{77A9EB95-A81B-4F34-83C4-365C435C806B}" srcOrd="0" destOrd="0" presId="urn:microsoft.com/office/officeart/2005/8/layout/radial4"/>
    <dgm:cxn modelId="{DBB8AFCE-91FD-420C-88D5-5DD56DF8305A}" type="presOf" srcId="{958D9933-390F-45F3-B4C2-EBFB31D612A2}" destId="{6C654313-304D-4EE8-8911-F42A2A22C391}" srcOrd="0" destOrd="0" presId="urn:microsoft.com/office/officeart/2005/8/layout/radial4"/>
    <dgm:cxn modelId="{B36036E0-1DF6-428C-B7C3-AD2AFA29CB1A}" srcId="{E82F17D6-C083-4F68-BB45-06AC6BCED660}" destId="{958D9933-390F-45F3-B4C2-EBFB31D612A2}" srcOrd="2" destOrd="0" parTransId="{4120BBF7-802D-455B-9495-7F5EB5A4FC19}" sibTransId="{A0A6453C-FCCF-4909-B94E-310432ADF5ED}"/>
    <dgm:cxn modelId="{6BC97DE4-4234-4A1D-8A39-E35D05178A2C}" type="presOf" srcId="{E82F17D6-C083-4F68-BB45-06AC6BCED660}" destId="{E093622A-E342-464B-A0E7-A11BD6A44AAD}" srcOrd="0" destOrd="0" presId="urn:microsoft.com/office/officeart/2005/8/layout/radial4"/>
    <dgm:cxn modelId="{073050E5-A93D-4649-A3D7-43EF60CA2A48}" type="presOf" srcId="{AC198572-9237-4D37-AED2-46A4B4FC7001}" destId="{F9A2E69C-954F-4C0B-A1FB-4A36A7934406}" srcOrd="0" destOrd="0" presId="urn:microsoft.com/office/officeart/2005/8/layout/radial4"/>
    <dgm:cxn modelId="{37ACE5E8-8ECA-4463-B8E7-539D6B1C647B}" type="presOf" srcId="{F60A61E0-DC75-4865-A80B-6EB988C956CD}" destId="{F858540E-9FEF-41B8-989F-66C3DDE91843}" srcOrd="0" destOrd="0" presId="urn:microsoft.com/office/officeart/2005/8/layout/radial4"/>
    <dgm:cxn modelId="{B6AAAFF5-E396-416C-BE11-DFEB822B18C2}" type="presOf" srcId="{43D6BC55-58A2-4955-A1E4-8AC32B6A0B2B}" destId="{66B28D3D-45FE-4905-8A4E-A13A2D1B061D}" srcOrd="0" destOrd="0" presId="urn:microsoft.com/office/officeart/2005/8/layout/radial4"/>
    <dgm:cxn modelId="{A6D7C9F9-5531-4DE0-9C15-CA997E09D8A2}" srcId="{E82F17D6-C083-4F68-BB45-06AC6BCED660}" destId="{FA4034A6-23C3-442E-B236-4EF206E109F5}" srcOrd="0" destOrd="0" parTransId="{947DBFA9-435D-4AC8-94E7-B3D85075BCDB}" sibTransId="{7714105E-BFE4-4DEB-999A-1D6EF77896EA}"/>
    <dgm:cxn modelId="{991BE334-2110-4AF7-92A4-014FD0534B82}" type="presParOf" srcId="{8B290287-B9EE-401F-973C-B6F091CE3678}" destId="{E093622A-E342-464B-A0E7-A11BD6A44AAD}" srcOrd="0" destOrd="0" presId="urn:microsoft.com/office/officeart/2005/8/layout/radial4"/>
    <dgm:cxn modelId="{7D67F9A8-3282-4FB4-99DD-9727D28042EA}" type="presParOf" srcId="{8B290287-B9EE-401F-973C-B6F091CE3678}" destId="{4C21E333-C45D-42E1-96DD-2F379C1B20D5}" srcOrd="1" destOrd="0" presId="urn:microsoft.com/office/officeart/2005/8/layout/radial4"/>
    <dgm:cxn modelId="{BB0866AF-6FC8-4DDC-A65E-8B60A9752D4E}" type="presParOf" srcId="{8B290287-B9EE-401F-973C-B6F091CE3678}" destId="{7DAD2467-ED70-453A-89FF-978E8097EC24}" srcOrd="2" destOrd="0" presId="urn:microsoft.com/office/officeart/2005/8/layout/radial4"/>
    <dgm:cxn modelId="{029BFF6B-8D2B-492E-9B1A-97FAD2F703FD}" type="presParOf" srcId="{8B290287-B9EE-401F-973C-B6F091CE3678}" destId="{11E99309-482E-4569-AB5C-EB34ACA878A6}" srcOrd="3" destOrd="0" presId="urn:microsoft.com/office/officeart/2005/8/layout/radial4"/>
    <dgm:cxn modelId="{429DA335-5FFC-4166-896D-FC78CC2E2ABB}" type="presParOf" srcId="{8B290287-B9EE-401F-973C-B6F091CE3678}" destId="{F0B53EAB-4312-4DB3-AD9E-7037D5AA9F6F}" srcOrd="4" destOrd="0" presId="urn:microsoft.com/office/officeart/2005/8/layout/radial4"/>
    <dgm:cxn modelId="{7CDEB371-ABCC-45D2-85F7-DB2866BFAAF2}" type="presParOf" srcId="{8B290287-B9EE-401F-973C-B6F091CE3678}" destId="{5A928A41-5479-4330-A28B-9D0B9369DBF3}" srcOrd="5" destOrd="0" presId="urn:microsoft.com/office/officeart/2005/8/layout/radial4"/>
    <dgm:cxn modelId="{1A31A828-C50E-4A17-B7B9-DA38D31F25DD}" type="presParOf" srcId="{8B290287-B9EE-401F-973C-B6F091CE3678}" destId="{6C654313-304D-4EE8-8911-F42A2A22C391}" srcOrd="6" destOrd="0" presId="urn:microsoft.com/office/officeart/2005/8/layout/radial4"/>
    <dgm:cxn modelId="{54B75A54-A24E-4113-957E-68F779778D52}" type="presParOf" srcId="{8B290287-B9EE-401F-973C-B6F091CE3678}" destId="{CD9EDC0A-A7DF-47FF-9E34-95D2577DAD40}" srcOrd="7" destOrd="0" presId="urn:microsoft.com/office/officeart/2005/8/layout/radial4"/>
    <dgm:cxn modelId="{414B7F87-7968-4D02-81EE-6344DCEBF050}" type="presParOf" srcId="{8B290287-B9EE-401F-973C-B6F091CE3678}" destId="{66B28D3D-45FE-4905-8A4E-A13A2D1B061D}" srcOrd="8" destOrd="0" presId="urn:microsoft.com/office/officeart/2005/8/layout/radial4"/>
    <dgm:cxn modelId="{6535BDA2-3A5D-4ADB-9C3B-01C4DA11C666}" type="presParOf" srcId="{8B290287-B9EE-401F-973C-B6F091CE3678}" destId="{F96CC95F-62F4-44FB-AB00-1F4A2AE676EB}" srcOrd="9" destOrd="0" presId="urn:microsoft.com/office/officeart/2005/8/layout/radial4"/>
    <dgm:cxn modelId="{E0510CB4-0715-4DEF-9065-1A732DEB4D68}" type="presParOf" srcId="{8B290287-B9EE-401F-973C-B6F091CE3678}" destId="{917AFE10-C13D-489D-BA6A-0FF7E943F071}" srcOrd="10" destOrd="0" presId="urn:microsoft.com/office/officeart/2005/8/layout/radial4"/>
    <dgm:cxn modelId="{245C5FDE-786E-4462-97E5-25858179A3EB}" type="presParOf" srcId="{8B290287-B9EE-401F-973C-B6F091CE3678}" destId="{EB223EB6-C78C-46BD-B0ED-7967A39FEEC4}" srcOrd="11" destOrd="0" presId="urn:microsoft.com/office/officeart/2005/8/layout/radial4"/>
    <dgm:cxn modelId="{69450A46-76A2-4113-84B0-4F598A1BED3E}" type="presParOf" srcId="{8B290287-B9EE-401F-973C-B6F091CE3678}" destId="{BB3949DE-C3A6-4F8B-A8B8-A37ED6CA87A1}" srcOrd="12" destOrd="0" presId="urn:microsoft.com/office/officeart/2005/8/layout/radial4"/>
    <dgm:cxn modelId="{82338606-A761-41E1-9D91-EA4A8ECE7495}" type="presParOf" srcId="{8B290287-B9EE-401F-973C-B6F091CE3678}" destId="{F9A2E69C-954F-4C0B-A1FB-4A36A7934406}" srcOrd="13" destOrd="0" presId="urn:microsoft.com/office/officeart/2005/8/layout/radial4"/>
    <dgm:cxn modelId="{D0973E20-5A74-49CF-BFF0-2979C96293A6}" type="presParOf" srcId="{8B290287-B9EE-401F-973C-B6F091CE3678}" destId="{F858540E-9FEF-41B8-989F-66C3DDE91843}" srcOrd="14" destOrd="0" presId="urn:microsoft.com/office/officeart/2005/8/layout/radial4"/>
    <dgm:cxn modelId="{5029CEA6-7DB8-4929-8F95-E12A0E889620}" type="presParOf" srcId="{8B290287-B9EE-401F-973C-B6F091CE3678}" destId="{D102BA68-3F04-4BB6-9EE8-F99D41A3B784}" srcOrd="15" destOrd="0" presId="urn:microsoft.com/office/officeart/2005/8/layout/radial4"/>
    <dgm:cxn modelId="{2BDAF626-D5F0-4FA0-B5FB-F8E634650BD5}" type="presParOf" srcId="{8B290287-B9EE-401F-973C-B6F091CE3678}" destId="{EDC99D7E-F4A5-4618-8DA8-8E4393AFA2D6}" srcOrd="16" destOrd="0" presId="urn:microsoft.com/office/officeart/2005/8/layout/radial4"/>
    <dgm:cxn modelId="{073F8951-E41E-47F4-AEEA-D1C8288C938C}" type="presParOf" srcId="{8B290287-B9EE-401F-973C-B6F091CE3678}" destId="{77A9EB95-A81B-4F34-83C4-365C435C806B}" srcOrd="17" destOrd="0" presId="urn:microsoft.com/office/officeart/2005/8/layout/radial4"/>
    <dgm:cxn modelId="{EECBD794-EDEC-4036-A689-4FF7D68DD6E7}" type="presParOf" srcId="{8B290287-B9EE-401F-973C-B6F091CE3678}" destId="{88B46596-559D-4EE7-9B4A-C9C80BB6FDB4}" srcOrd="18" destOrd="0" presId="urn:microsoft.com/office/officeart/2005/8/layout/radial4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95FD6-927D-4C1A-A9F4-60D8F61726CE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DFC9746-E358-4201-A3E0-0B71509A262B}">
      <dgm:prSet phldrT="[Szöveg]"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Pedagógiai munkatárs</a:t>
          </a:r>
        </a:p>
      </dgm:t>
    </dgm:pt>
    <dgm:pt modelId="{A5163DD6-C8C0-40E6-92F9-31A2FEB06C41}" type="parTrans" cxnId="{82C2B0B2-4D2C-403B-A34B-350ED01727FC}">
      <dgm:prSet/>
      <dgm:spPr/>
      <dgm:t>
        <a:bodyPr/>
        <a:lstStyle/>
        <a:p>
          <a:endParaRPr lang="hu-HU"/>
        </a:p>
      </dgm:t>
    </dgm:pt>
    <dgm:pt modelId="{98D5E057-5F66-4BF7-9A29-1F69ED0D48E0}" type="sibTrans" cxnId="{82C2B0B2-4D2C-403B-A34B-350ED01727FC}">
      <dgm:prSet/>
      <dgm:spPr/>
      <dgm:t>
        <a:bodyPr/>
        <a:lstStyle/>
        <a:p>
          <a:endParaRPr lang="hu-HU"/>
        </a:p>
      </dgm:t>
    </dgm:pt>
    <dgm:pt modelId="{CCC4B9B2-F997-4D45-9D8D-C5BF0659960B}">
      <dgm:prSet phldrT="[Szöveg]"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127 tanuló</a:t>
          </a:r>
        </a:p>
      </dgm:t>
    </dgm:pt>
    <dgm:pt modelId="{6A6F8465-6496-478F-A465-5A05A9B1A6AC}" type="parTrans" cxnId="{3BA1A9CB-F38B-486E-B84C-3CEEA20B29CF}">
      <dgm:prSet/>
      <dgm:spPr/>
      <dgm:t>
        <a:bodyPr/>
        <a:lstStyle/>
        <a:p>
          <a:endParaRPr lang="hu-HU"/>
        </a:p>
      </dgm:t>
    </dgm:pt>
    <dgm:pt modelId="{3F871EC8-1EAB-4B76-B506-5930BDB0AB23}" type="sibTrans" cxnId="{3BA1A9CB-F38B-486E-B84C-3CEEA20B29CF}">
      <dgm:prSet/>
      <dgm:spPr/>
      <dgm:t>
        <a:bodyPr/>
        <a:lstStyle/>
        <a:p>
          <a:endParaRPr lang="hu-HU"/>
        </a:p>
      </dgm:t>
    </dgm:pt>
    <dgm:pt modelId="{66B82B3A-DA85-4A1A-AECF-5340E6000920}" type="pres">
      <dgm:prSet presAssocID="{99595FD6-927D-4C1A-A9F4-60D8F61726CE}" presName="Name0" presStyleCnt="0">
        <dgm:presLayoutVars>
          <dgm:chMax val="7"/>
          <dgm:resizeHandles val="exact"/>
        </dgm:presLayoutVars>
      </dgm:prSet>
      <dgm:spPr/>
    </dgm:pt>
    <dgm:pt modelId="{12596C27-5244-446A-974F-FB1321E70DB2}" type="pres">
      <dgm:prSet presAssocID="{99595FD6-927D-4C1A-A9F4-60D8F61726CE}" presName="comp1" presStyleCnt="0"/>
      <dgm:spPr/>
    </dgm:pt>
    <dgm:pt modelId="{7A015EFA-0F94-47DF-B202-DAF638C6E01A}" type="pres">
      <dgm:prSet presAssocID="{99595FD6-927D-4C1A-A9F4-60D8F61726CE}" presName="circle1" presStyleLbl="node1" presStyleIdx="0" presStyleCnt="2"/>
      <dgm:spPr/>
    </dgm:pt>
    <dgm:pt modelId="{8C721D67-CA7A-4A9E-8B3D-4AF408939B3C}" type="pres">
      <dgm:prSet presAssocID="{99595FD6-927D-4C1A-A9F4-60D8F61726CE}" presName="c1text" presStyleLbl="node1" presStyleIdx="0" presStyleCnt="2">
        <dgm:presLayoutVars>
          <dgm:bulletEnabled val="1"/>
        </dgm:presLayoutVars>
      </dgm:prSet>
      <dgm:spPr/>
    </dgm:pt>
    <dgm:pt modelId="{CD8DC3F9-81D1-4AD4-BD01-3A5734B9DF98}" type="pres">
      <dgm:prSet presAssocID="{99595FD6-927D-4C1A-A9F4-60D8F61726CE}" presName="comp2" presStyleCnt="0"/>
      <dgm:spPr/>
    </dgm:pt>
    <dgm:pt modelId="{59C89D5A-14AB-4610-94A6-2551CF2F656C}" type="pres">
      <dgm:prSet presAssocID="{99595FD6-927D-4C1A-A9F4-60D8F61726CE}" presName="circle2" presStyleLbl="node1" presStyleIdx="1" presStyleCnt="2"/>
      <dgm:spPr/>
    </dgm:pt>
    <dgm:pt modelId="{947F739C-025F-4A3E-A930-D0B79422B1A6}" type="pres">
      <dgm:prSet presAssocID="{99595FD6-927D-4C1A-A9F4-60D8F61726CE}" presName="c2text" presStyleLbl="node1" presStyleIdx="1" presStyleCnt="2">
        <dgm:presLayoutVars>
          <dgm:bulletEnabled val="1"/>
        </dgm:presLayoutVars>
      </dgm:prSet>
      <dgm:spPr/>
    </dgm:pt>
  </dgm:ptLst>
  <dgm:cxnLst>
    <dgm:cxn modelId="{F024701E-A6A2-48DE-A63A-3DFABB1368A2}" type="presOf" srcId="{CCC4B9B2-F997-4D45-9D8D-C5BF0659960B}" destId="{947F739C-025F-4A3E-A930-D0B79422B1A6}" srcOrd="1" destOrd="0" presId="urn:microsoft.com/office/officeart/2005/8/layout/venn2"/>
    <dgm:cxn modelId="{5378BC23-95C0-44C0-ACCB-73E695C0AB58}" type="presOf" srcId="{BDFC9746-E358-4201-A3E0-0B71509A262B}" destId="{8C721D67-CA7A-4A9E-8B3D-4AF408939B3C}" srcOrd="1" destOrd="0" presId="urn:microsoft.com/office/officeart/2005/8/layout/venn2"/>
    <dgm:cxn modelId="{0F9B5C51-49E8-4105-8EFE-B1F3CC760764}" type="presOf" srcId="{CCC4B9B2-F997-4D45-9D8D-C5BF0659960B}" destId="{59C89D5A-14AB-4610-94A6-2551CF2F656C}" srcOrd="0" destOrd="0" presId="urn:microsoft.com/office/officeart/2005/8/layout/venn2"/>
    <dgm:cxn modelId="{87844352-AC0C-491F-98D3-20CA93DFDEA1}" type="presOf" srcId="{BDFC9746-E358-4201-A3E0-0B71509A262B}" destId="{7A015EFA-0F94-47DF-B202-DAF638C6E01A}" srcOrd="0" destOrd="0" presId="urn:microsoft.com/office/officeart/2005/8/layout/venn2"/>
    <dgm:cxn modelId="{82C2B0B2-4D2C-403B-A34B-350ED01727FC}" srcId="{99595FD6-927D-4C1A-A9F4-60D8F61726CE}" destId="{BDFC9746-E358-4201-A3E0-0B71509A262B}" srcOrd="0" destOrd="0" parTransId="{A5163DD6-C8C0-40E6-92F9-31A2FEB06C41}" sibTransId="{98D5E057-5F66-4BF7-9A29-1F69ED0D48E0}"/>
    <dgm:cxn modelId="{3BA1A9CB-F38B-486E-B84C-3CEEA20B29CF}" srcId="{99595FD6-927D-4C1A-A9F4-60D8F61726CE}" destId="{CCC4B9B2-F997-4D45-9D8D-C5BF0659960B}" srcOrd="1" destOrd="0" parTransId="{6A6F8465-6496-478F-A465-5A05A9B1A6AC}" sibTransId="{3F871EC8-1EAB-4B76-B506-5930BDB0AB23}"/>
    <dgm:cxn modelId="{CE68DEFA-EB13-4FBD-ABCC-9900726AB8CE}" type="presOf" srcId="{99595FD6-927D-4C1A-A9F4-60D8F61726CE}" destId="{66B82B3A-DA85-4A1A-AECF-5340E6000920}" srcOrd="0" destOrd="0" presId="urn:microsoft.com/office/officeart/2005/8/layout/venn2"/>
    <dgm:cxn modelId="{44815BE3-3F7D-40EA-B6C8-4BFAC0082FE7}" type="presParOf" srcId="{66B82B3A-DA85-4A1A-AECF-5340E6000920}" destId="{12596C27-5244-446A-974F-FB1321E70DB2}" srcOrd="0" destOrd="0" presId="urn:microsoft.com/office/officeart/2005/8/layout/venn2"/>
    <dgm:cxn modelId="{7C9700B1-AD35-44CB-BC4F-609591C3E963}" type="presParOf" srcId="{12596C27-5244-446A-974F-FB1321E70DB2}" destId="{7A015EFA-0F94-47DF-B202-DAF638C6E01A}" srcOrd="0" destOrd="0" presId="urn:microsoft.com/office/officeart/2005/8/layout/venn2"/>
    <dgm:cxn modelId="{519B78F0-82B3-4628-AE5E-158F8C7BCCB1}" type="presParOf" srcId="{12596C27-5244-446A-974F-FB1321E70DB2}" destId="{8C721D67-CA7A-4A9E-8B3D-4AF408939B3C}" srcOrd="1" destOrd="0" presId="urn:microsoft.com/office/officeart/2005/8/layout/venn2"/>
    <dgm:cxn modelId="{B14B56B8-EF22-41A9-8220-991192A3FC73}" type="presParOf" srcId="{66B82B3A-DA85-4A1A-AECF-5340E6000920}" destId="{CD8DC3F9-81D1-4AD4-BD01-3A5734B9DF98}" srcOrd="1" destOrd="0" presId="urn:microsoft.com/office/officeart/2005/8/layout/venn2"/>
    <dgm:cxn modelId="{E65CB787-75EE-4CF1-A048-060E4A565C64}" type="presParOf" srcId="{CD8DC3F9-81D1-4AD4-BD01-3A5734B9DF98}" destId="{59C89D5A-14AB-4610-94A6-2551CF2F656C}" srcOrd="0" destOrd="0" presId="urn:microsoft.com/office/officeart/2005/8/layout/venn2"/>
    <dgm:cxn modelId="{3C96825C-7AA8-4EF6-AF6D-15CCA6168423}" type="presParOf" srcId="{CD8DC3F9-81D1-4AD4-BD01-3A5734B9DF98}" destId="{947F739C-025F-4A3E-A930-D0B79422B1A6}" srcOrd="1" destOrd="0" presId="urn:microsoft.com/office/officeart/2005/8/layout/venn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30A3D-B59E-4824-B8AB-C4F91A35337D}">
      <dsp:nvSpPr>
        <dsp:cNvPr id="0" name=""/>
        <dsp:cNvSpPr/>
      </dsp:nvSpPr>
      <dsp:spPr>
        <a:xfrm rot="5400000">
          <a:off x="3851644" y="-383673"/>
          <a:ext cx="1707847" cy="24751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 vármegyében</a:t>
          </a:r>
        </a:p>
      </dsp:txBody>
      <dsp:txXfrm rot="-5400000">
        <a:off x="3880503" y="284642"/>
        <a:ext cx="1650130" cy="1138565"/>
      </dsp:txXfrm>
    </dsp:sp>
    <dsp:sp modelId="{32438138-CCC6-4502-916F-4F3674D4198C}">
      <dsp:nvSpPr>
        <dsp:cNvPr id="0" name=""/>
        <dsp:cNvSpPr/>
      </dsp:nvSpPr>
      <dsp:spPr>
        <a:xfrm>
          <a:off x="6129358" y="296567"/>
          <a:ext cx="1905958" cy="102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és Budapesten</a:t>
          </a:r>
        </a:p>
      </dsp:txBody>
      <dsp:txXfrm>
        <a:off x="6129358" y="296567"/>
        <a:ext cx="1905958" cy="1024708"/>
      </dsp:txXfrm>
    </dsp:sp>
    <dsp:sp modelId="{C0BF2387-BABD-4440-A175-588072D3959F}">
      <dsp:nvSpPr>
        <dsp:cNvPr id="0" name=""/>
        <dsp:cNvSpPr/>
      </dsp:nvSpPr>
      <dsp:spPr>
        <a:xfrm rot="5400000">
          <a:off x="1620392" y="139165"/>
          <a:ext cx="1707847" cy="148582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1962943" y="294296"/>
        <a:ext cx="1022745" cy="1175568"/>
      </dsp:txXfrm>
    </dsp:sp>
    <dsp:sp modelId="{B4A6EA63-3EC7-4B56-8C3C-7D3C5088717C}">
      <dsp:nvSpPr>
        <dsp:cNvPr id="0" name=""/>
        <dsp:cNvSpPr/>
      </dsp:nvSpPr>
      <dsp:spPr>
        <a:xfrm rot="5400000">
          <a:off x="2928816" y="949196"/>
          <a:ext cx="1707847" cy="274625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54 feladatellátási helyen</a:t>
          </a:r>
        </a:p>
      </dsp:txBody>
      <dsp:txXfrm rot="-5400000">
        <a:off x="2867321" y="1753041"/>
        <a:ext cx="1830837" cy="1138565"/>
      </dsp:txXfrm>
    </dsp:sp>
    <dsp:sp modelId="{817A0A5B-A62C-42DC-8735-7DBAF6CA4B4E}">
      <dsp:nvSpPr>
        <dsp:cNvPr id="0" name=""/>
        <dsp:cNvSpPr/>
      </dsp:nvSpPr>
      <dsp:spPr>
        <a:xfrm>
          <a:off x="92165" y="1790466"/>
          <a:ext cx="2335345" cy="102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Szakgimnáziumi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oktatás</a:t>
          </a:r>
        </a:p>
      </dsp:txBody>
      <dsp:txXfrm>
        <a:off x="92165" y="1790466"/>
        <a:ext cx="2335345" cy="1024708"/>
      </dsp:txXfrm>
    </dsp:sp>
    <dsp:sp modelId="{2AEFE88E-EB31-4363-8037-C9B93BB5F3B4}">
      <dsp:nvSpPr>
        <dsp:cNvPr id="0" name=""/>
        <dsp:cNvSpPr/>
      </dsp:nvSpPr>
      <dsp:spPr>
        <a:xfrm rot="5400000">
          <a:off x="5280109" y="1473199"/>
          <a:ext cx="1707847" cy="148582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5622660" y="1628330"/>
        <a:ext cx="1022745" cy="1175568"/>
      </dsp:txXfrm>
    </dsp:sp>
    <dsp:sp modelId="{66381023-C1ED-41A3-A134-24C4166042B0}">
      <dsp:nvSpPr>
        <dsp:cNvPr id="0" name=""/>
        <dsp:cNvSpPr/>
      </dsp:nvSpPr>
      <dsp:spPr>
        <a:xfrm rot="5400000">
          <a:off x="3876294" y="2860950"/>
          <a:ext cx="1707847" cy="17872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1257 tanuló</a:t>
          </a:r>
        </a:p>
      </dsp:txBody>
      <dsp:txXfrm rot="-5400000">
        <a:off x="4134461" y="3185303"/>
        <a:ext cx="1191514" cy="1138565"/>
      </dsp:txXfrm>
    </dsp:sp>
    <dsp:sp modelId="{1F8370A1-793A-4C71-B415-45803D8C57B8}">
      <dsp:nvSpPr>
        <dsp:cNvPr id="0" name=""/>
        <dsp:cNvSpPr/>
      </dsp:nvSpPr>
      <dsp:spPr>
        <a:xfrm>
          <a:off x="5714450" y="3274056"/>
          <a:ext cx="1905958" cy="102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13. évfolyam</a:t>
          </a:r>
        </a:p>
      </dsp:txBody>
      <dsp:txXfrm>
        <a:off x="5714450" y="3274056"/>
        <a:ext cx="1905958" cy="1024708"/>
      </dsp:txXfrm>
    </dsp:sp>
    <dsp:sp modelId="{5CEFD9BF-FF87-42F8-BD26-2742D2587737}">
      <dsp:nvSpPr>
        <dsp:cNvPr id="0" name=""/>
        <dsp:cNvSpPr/>
      </dsp:nvSpPr>
      <dsp:spPr>
        <a:xfrm rot="5400000">
          <a:off x="1736405" y="3011673"/>
          <a:ext cx="1707847" cy="148582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2078956" y="3166804"/>
        <a:ext cx="1022745" cy="1175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F4CBA-6C86-42DD-BA6E-939CFE0C9E43}">
      <dsp:nvSpPr>
        <dsp:cNvPr id="0" name=""/>
        <dsp:cNvSpPr/>
      </dsp:nvSpPr>
      <dsp:spPr>
        <a:xfrm>
          <a:off x="6093947" y="2166229"/>
          <a:ext cx="91440" cy="268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0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01D55-E776-4039-92AC-E069A1290B05}">
      <dsp:nvSpPr>
        <dsp:cNvPr id="0" name=""/>
        <dsp:cNvSpPr/>
      </dsp:nvSpPr>
      <dsp:spPr>
        <a:xfrm>
          <a:off x="4692836" y="1312998"/>
          <a:ext cx="1446830" cy="26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52"/>
              </a:lnTo>
              <a:lnTo>
                <a:pt x="1446830" y="182652"/>
              </a:lnTo>
              <a:lnTo>
                <a:pt x="1446830" y="2680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B7FD0-CD3F-40CA-A121-58C5226EEB28}">
      <dsp:nvSpPr>
        <dsp:cNvPr id="0" name=""/>
        <dsp:cNvSpPr/>
      </dsp:nvSpPr>
      <dsp:spPr>
        <a:xfrm>
          <a:off x="4301450" y="3019460"/>
          <a:ext cx="1183009" cy="26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52"/>
              </a:lnTo>
              <a:lnTo>
                <a:pt x="1183009" y="182652"/>
              </a:lnTo>
              <a:lnTo>
                <a:pt x="1183009" y="26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AAFF0-2644-4B94-864B-1B08EDB13DFC}">
      <dsp:nvSpPr>
        <dsp:cNvPr id="0" name=""/>
        <dsp:cNvSpPr/>
      </dsp:nvSpPr>
      <dsp:spPr>
        <a:xfrm>
          <a:off x="4187524" y="3019460"/>
          <a:ext cx="113925" cy="268026"/>
        </a:xfrm>
        <a:custGeom>
          <a:avLst/>
          <a:gdLst/>
          <a:ahLst/>
          <a:cxnLst/>
          <a:rect l="0" t="0" r="0" b="0"/>
          <a:pathLst>
            <a:path>
              <a:moveTo>
                <a:pt x="113925" y="0"/>
              </a:moveTo>
              <a:lnTo>
                <a:pt x="113925" y="182652"/>
              </a:lnTo>
              <a:lnTo>
                <a:pt x="0" y="182652"/>
              </a:lnTo>
              <a:lnTo>
                <a:pt x="0" y="26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ED22-0F85-4322-9CF0-7FB739A3CF6C}">
      <dsp:nvSpPr>
        <dsp:cNvPr id="0" name=""/>
        <dsp:cNvSpPr/>
      </dsp:nvSpPr>
      <dsp:spPr>
        <a:xfrm>
          <a:off x="3004515" y="3019460"/>
          <a:ext cx="1296935" cy="268026"/>
        </a:xfrm>
        <a:custGeom>
          <a:avLst/>
          <a:gdLst/>
          <a:ahLst/>
          <a:cxnLst/>
          <a:rect l="0" t="0" r="0" b="0"/>
          <a:pathLst>
            <a:path>
              <a:moveTo>
                <a:pt x="1296935" y="0"/>
              </a:moveTo>
              <a:lnTo>
                <a:pt x="1296935" y="182652"/>
              </a:lnTo>
              <a:lnTo>
                <a:pt x="0" y="182652"/>
              </a:lnTo>
              <a:lnTo>
                <a:pt x="0" y="26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3293B-A104-48F8-849F-4DF939E27E0A}">
      <dsp:nvSpPr>
        <dsp:cNvPr id="0" name=""/>
        <dsp:cNvSpPr/>
      </dsp:nvSpPr>
      <dsp:spPr>
        <a:xfrm>
          <a:off x="2840583" y="2166229"/>
          <a:ext cx="1460866" cy="26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52"/>
              </a:lnTo>
              <a:lnTo>
                <a:pt x="1460866" y="182652"/>
              </a:lnTo>
              <a:lnTo>
                <a:pt x="1460866" y="2680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759EC-BBB5-48CF-B8B7-BAC8A671C7D9}">
      <dsp:nvSpPr>
        <dsp:cNvPr id="0" name=""/>
        <dsp:cNvSpPr/>
      </dsp:nvSpPr>
      <dsp:spPr>
        <a:xfrm>
          <a:off x="1141870" y="3019460"/>
          <a:ext cx="679635" cy="26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52"/>
              </a:lnTo>
              <a:lnTo>
                <a:pt x="679635" y="182652"/>
              </a:lnTo>
              <a:lnTo>
                <a:pt x="679635" y="26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119DB-7D4B-4659-B45A-6482275F6904}">
      <dsp:nvSpPr>
        <dsp:cNvPr id="0" name=""/>
        <dsp:cNvSpPr/>
      </dsp:nvSpPr>
      <dsp:spPr>
        <a:xfrm>
          <a:off x="578681" y="3019460"/>
          <a:ext cx="563189" cy="268026"/>
        </a:xfrm>
        <a:custGeom>
          <a:avLst/>
          <a:gdLst/>
          <a:ahLst/>
          <a:cxnLst/>
          <a:rect l="0" t="0" r="0" b="0"/>
          <a:pathLst>
            <a:path>
              <a:moveTo>
                <a:pt x="563189" y="0"/>
              </a:moveTo>
              <a:lnTo>
                <a:pt x="563189" y="182652"/>
              </a:lnTo>
              <a:lnTo>
                <a:pt x="0" y="182652"/>
              </a:lnTo>
              <a:lnTo>
                <a:pt x="0" y="26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2AA7C-0A1F-4A78-A0AA-0026AACEB6C6}">
      <dsp:nvSpPr>
        <dsp:cNvPr id="0" name=""/>
        <dsp:cNvSpPr/>
      </dsp:nvSpPr>
      <dsp:spPr>
        <a:xfrm>
          <a:off x="1141870" y="2166229"/>
          <a:ext cx="1698713" cy="268026"/>
        </a:xfrm>
        <a:custGeom>
          <a:avLst/>
          <a:gdLst/>
          <a:ahLst/>
          <a:cxnLst/>
          <a:rect l="0" t="0" r="0" b="0"/>
          <a:pathLst>
            <a:path>
              <a:moveTo>
                <a:pt x="1698713" y="0"/>
              </a:moveTo>
              <a:lnTo>
                <a:pt x="1698713" y="182652"/>
              </a:lnTo>
              <a:lnTo>
                <a:pt x="0" y="182652"/>
              </a:lnTo>
              <a:lnTo>
                <a:pt x="0" y="2680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48D6A-395B-488F-BE4D-C10CF7936543}">
      <dsp:nvSpPr>
        <dsp:cNvPr id="0" name=""/>
        <dsp:cNvSpPr/>
      </dsp:nvSpPr>
      <dsp:spPr>
        <a:xfrm>
          <a:off x="2840583" y="1312998"/>
          <a:ext cx="1852253" cy="268026"/>
        </a:xfrm>
        <a:custGeom>
          <a:avLst/>
          <a:gdLst/>
          <a:ahLst/>
          <a:cxnLst/>
          <a:rect l="0" t="0" r="0" b="0"/>
          <a:pathLst>
            <a:path>
              <a:moveTo>
                <a:pt x="1852253" y="0"/>
              </a:moveTo>
              <a:lnTo>
                <a:pt x="1852253" y="182652"/>
              </a:lnTo>
              <a:lnTo>
                <a:pt x="0" y="182652"/>
              </a:lnTo>
              <a:lnTo>
                <a:pt x="0" y="2680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82A68-856A-4C4E-8C3D-B8F854B34459}">
      <dsp:nvSpPr>
        <dsp:cNvPr id="0" name=""/>
        <dsp:cNvSpPr/>
      </dsp:nvSpPr>
      <dsp:spPr>
        <a:xfrm>
          <a:off x="3816734" y="727793"/>
          <a:ext cx="1752203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85320-9297-4578-9433-FFDFF596103F}">
      <dsp:nvSpPr>
        <dsp:cNvPr id="0" name=""/>
        <dsp:cNvSpPr/>
      </dsp:nvSpPr>
      <dsp:spPr>
        <a:xfrm>
          <a:off x="3919132" y="825071"/>
          <a:ext cx="1752203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Fenntartók </a:t>
          </a:r>
        </a:p>
      </dsp:txBody>
      <dsp:txXfrm>
        <a:off x="3936272" y="842211"/>
        <a:ext cx="1717923" cy="550924"/>
      </dsp:txXfrm>
    </dsp:sp>
    <dsp:sp modelId="{D93B4065-945D-4CE9-BE9B-D05CE2AFC227}">
      <dsp:nvSpPr>
        <dsp:cNvPr id="0" name=""/>
        <dsp:cNvSpPr/>
      </dsp:nvSpPr>
      <dsp:spPr>
        <a:xfrm>
          <a:off x="2066113" y="1581024"/>
          <a:ext cx="1548939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8A2BC5-ECD6-4B5A-8748-5BD13DB2CE0F}">
      <dsp:nvSpPr>
        <dsp:cNvPr id="0" name=""/>
        <dsp:cNvSpPr/>
      </dsp:nvSpPr>
      <dsp:spPr>
        <a:xfrm>
          <a:off x="2168511" y="1678303"/>
          <a:ext cx="1548939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Nem állami     </a:t>
          </a:r>
        </a:p>
      </dsp:txBody>
      <dsp:txXfrm>
        <a:off x="2185651" y="1695443"/>
        <a:ext cx="1514659" cy="550924"/>
      </dsp:txXfrm>
    </dsp:sp>
    <dsp:sp modelId="{31A6027C-CFBD-47E3-A4AF-DD20F77E2671}">
      <dsp:nvSpPr>
        <dsp:cNvPr id="0" name=""/>
        <dsp:cNvSpPr/>
      </dsp:nvSpPr>
      <dsp:spPr>
        <a:xfrm>
          <a:off x="543109" y="2434256"/>
          <a:ext cx="1197522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5C4CA-48EB-44C0-9E31-C5A00B51BE3B}">
      <dsp:nvSpPr>
        <dsp:cNvPr id="0" name=""/>
        <dsp:cNvSpPr/>
      </dsp:nvSpPr>
      <dsp:spPr>
        <a:xfrm>
          <a:off x="645507" y="2531534"/>
          <a:ext cx="1197522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Egyház</a:t>
          </a:r>
        </a:p>
      </dsp:txBody>
      <dsp:txXfrm>
        <a:off x="662647" y="2548674"/>
        <a:ext cx="1163242" cy="550924"/>
      </dsp:txXfrm>
    </dsp:sp>
    <dsp:sp modelId="{DE9F2CB0-23E4-4C47-88BB-562842446D9E}">
      <dsp:nvSpPr>
        <dsp:cNvPr id="0" name=""/>
        <dsp:cNvSpPr/>
      </dsp:nvSpPr>
      <dsp:spPr>
        <a:xfrm>
          <a:off x="1444" y="3287487"/>
          <a:ext cx="1154475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3EE993-6931-45E0-8C44-7B31DD5C69D4}">
      <dsp:nvSpPr>
        <dsp:cNvPr id="0" name=""/>
        <dsp:cNvSpPr/>
      </dsp:nvSpPr>
      <dsp:spPr>
        <a:xfrm>
          <a:off x="103842" y="3384765"/>
          <a:ext cx="1154475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Egyházi </a:t>
          </a:r>
          <a:r>
            <a:rPr lang="hu-H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felsőokt.Int</a:t>
          </a: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0982" y="3401905"/>
        <a:ext cx="1120195" cy="550924"/>
      </dsp:txXfrm>
    </dsp:sp>
    <dsp:sp modelId="{DECAA3B8-0AD9-4E9B-AF6F-C48484640886}">
      <dsp:nvSpPr>
        <dsp:cNvPr id="0" name=""/>
        <dsp:cNvSpPr/>
      </dsp:nvSpPr>
      <dsp:spPr>
        <a:xfrm>
          <a:off x="1360715" y="3287487"/>
          <a:ext cx="921582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3DCB92-BFF8-4A7F-8DBD-00BA5F7A9060}">
      <dsp:nvSpPr>
        <dsp:cNvPr id="0" name=""/>
        <dsp:cNvSpPr/>
      </dsp:nvSpPr>
      <dsp:spPr>
        <a:xfrm>
          <a:off x="1463113" y="3384765"/>
          <a:ext cx="921582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Egyházi jogi sz.</a:t>
          </a:r>
        </a:p>
      </dsp:txBody>
      <dsp:txXfrm>
        <a:off x="1480253" y="3401905"/>
        <a:ext cx="887302" cy="550924"/>
      </dsp:txXfrm>
    </dsp:sp>
    <dsp:sp modelId="{4522BC42-2549-4F97-B640-46187C6FD497}">
      <dsp:nvSpPr>
        <dsp:cNvPr id="0" name=""/>
        <dsp:cNvSpPr/>
      </dsp:nvSpPr>
      <dsp:spPr>
        <a:xfrm>
          <a:off x="3464842" y="2434256"/>
          <a:ext cx="1673215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41992-8568-4C49-9D53-23086FE7362A}">
      <dsp:nvSpPr>
        <dsp:cNvPr id="0" name=""/>
        <dsp:cNvSpPr/>
      </dsp:nvSpPr>
      <dsp:spPr>
        <a:xfrm>
          <a:off x="3567240" y="2531534"/>
          <a:ext cx="1673215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Alapítvány</a:t>
          </a:r>
        </a:p>
      </dsp:txBody>
      <dsp:txXfrm>
        <a:off x="3584380" y="2548674"/>
        <a:ext cx="1638935" cy="550924"/>
      </dsp:txXfrm>
    </dsp:sp>
    <dsp:sp modelId="{F6FE6A78-BCBE-4EC2-A3F7-4D54B21E8C1C}">
      <dsp:nvSpPr>
        <dsp:cNvPr id="0" name=""/>
        <dsp:cNvSpPr/>
      </dsp:nvSpPr>
      <dsp:spPr>
        <a:xfrm>
          <a:off x="2487093" y="3287487"/>
          <a:ext cx="1034844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6532CF-4AC5-4B3F-8EB7-CB986F08699B}">
      <dsp:nvSpPr>
        <dsp:cNvPr id="0" name=""/>
        <dsp:cNvSpPr/>
      </dsp:nvSpPr>
      <dsp:spPr>
        <a:xfrm>
          <a:off x="2589491" y="3384765"/>
          <a:ext cx="1034844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Közalapítvány</a:t>
          </a:r>
        </a:p>
      </dsp:txBody>
      <dsp:txXfrm>
        <a:off x="2606631" y="3401905"/>
        <a:ext cx="1000564" cy="550924"/>
      </dsp:txXfrm>
    </dsp:sp>
    <dsp:sp modelId="{00FB9173-AEF9-4D82-9CBF-24347948EF55}">
      <dsp:nvSpPr>
        <dsp:cNvPr id="0" name=""/>
        <dsp:cNvSpPr/>
      </dsp:nvSpPr>
      <dsp:spPr>
        <a:xfrm>
          <a:off x="3726733" y="3287487"/>
          <a:ext cx="921582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0624CC-FA20-4133-87FB-BEFC48CDB7E2}">
      <dsp:nvSpPr>
        <dsp:cNvPr id="0" name=""/>
        <dsp:cNvSpPr/>
      </dsp:nvSpPr>
      <dsp:spPr>
        <a:xfrm>
          <a:off x="3829131" y="3384765"/>
          <a:ext cx="921582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Non-profit Kft.</a:t>
          </a:r>
        </a:p>
      </dsp:txBody>
      <dsp:txXfrm>
        <a:off x="3846271" y="3401905"/>
        <a:ext cx="887302" cy="550924"/>
      </dsp:txXfrm>
    </dsp:sp>
    <dsp:sp modelId="{AF3B1D19-6CEB-4F95-8FE9-9C1E5238A9D2}">
      <dsp:nvSpPr>
        <dsp:cNvPr id="0" name=""/>
        <dsp:cNvSpPr/>
      </dsp:nvSpPr>
      <dsp:spPr>
        <a:xfrm>
          <a:off x="4853111" y="3287487"/>
          <a:ext cx="1262696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89DBB2-F6FA-41A5-8325-B7D9667E13FF}">
      <dsp:nvSpPr>
        <dsp:cNvPr id="0" name=""/>
        <dsp:cNvSpPr/>
      </dsp:nvSpPr>
      <dsp:spPr>
        <a:xfrm>
          <a:off x="4955509" y="3384765"/>
          <a:ext cx="1262696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Vagyonkezelő alapítvány</a:t>
          </a:r>
        </a:p>
      </dsp:txBody>
      <dsp:txXfrm>
        <a:off x="4972649" y="3401905"/>
        <a:ext cx="1228416" cy="550924"/>
      </dsp:txXfrm>
    </dsp:sp>
    <dsp:sp modelId="{AF06B5E6-C6E0-4499-9922-9389BE81087A}">
      <dsp:nvSpPr>
        <dsp:cNvPr id="0" name=""/>
        <dsp:cNvSpPr/>
      </dsp:nvSpPr>
      <dsp:spPr>
        <a:xfrm>
          <a:off x="4959775" y="1581024"/>
          <a:ext cx="2359784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BBE38B-FD24-4F01-827D-9B1EE6AE4D3D}">
      <dsp:nvSpPr>
        <dsp:cNvPr id="0" name=""/>
        <dsp:cNvSpPr/>
      </dsp:nvSpPr>
      <dsp:spPr>
        <a:xfrm>
          <a:off x="5062173" y="1678303"/>
          <a:ext cx="2359784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Állami, önkormányzati  </a:t>
          </a:r>
        </a:p>
      </dsp:txBody>
      <dsp:txXfrm>
        <a:off x="5079313" y="1695443"/>
        <a:ext cx="2325504" cy="550924"/>
      </dsp:txXfrm>
    </dsp:sp>
    <dsp:sp modelId="{85112D68-83CD-4C9A-A183-1B501E203C38}">
      <dsp:nvSpPr>
        <dsp:cNvPr id="0" name=""/>
        <dsp:cNvSpPr/>
      </dsp:nvSpPr>
      <dsp:spPr>
        <a:xfrm>
          <a:off x="5342854" y="2434256"/>
          <a:ext cx="1593627" cy="58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204EC3-38E0-4882-BC56-6078C6CF85CC}">
      <dsp:nvSpPr>
        <dsp:cNvPr id="0" name=""/>
        <dsp:cNvSpPr/>
      </dsp:nvSpPr>
      <dsp:spPr>
        <a:xfrm>
          <a:off x="5445252" y="2531534"/>
          <a:ext cx="1593627" cy="585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Tankerüle</a:t>
          </a:r>
          <a:r>
            <a:rPr lang="hu-H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dsp:txBody>
      <dsp:txXfrm>
        <a:off x="5462392" y="2548674"/>
        <a:ext cx="1559347" cy="55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F52C-4A0D-44C5-B0BE-C58F037CF5A3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058971-C832-4767-98C0-3D4624149078}">
      <dsp:nvSpPr>
        <dsp:cNvPr id="0" name=""/>
        <dsp:cNvSpPr/>
      </dsp:nvSpPr>
      <dsp:spPr>
        <a:xfrm>
          <a:off x="411480" y="41421"/>
          <a:ext cx="7118521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Közművelődés</a:t>
          </a:r>
        </a:p>
      </dsp:txBody>
      <dsp:txXfrm>
        <a:off x="460476" y="90417"/>
        <a:ext cx="7020529" cy="905688"/>
      </dsp:txXfrm>
    </dsp:sp>
    <dsp:sp modelId="{FED68321-10B8-4420-94D7-DDF979719690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BD3CF-BDCB-484E-AF33-8DC591A026FF}">
      <dsp:nvSpPr>
        <dsp:cNvPr id="0" name=""/>
        <dsp:cNvSpPr/>
      </dsp:nvSpPr>
      <dsp:spPr>
        <a:xfrm>
          <a:off x="411480" y="1583661"/>
          <a:ext cx="7118521" cy="10036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Művészet</a:t>
          </a:r>
        </a:p>
      </dsp:txBody>
      <dsp:txXfrm>
        <a:off x="460476" y="1632657"/>
        <a:ext cx="7020529" cy="905688"/>
      </dsp:txXfrm>
    </dsp:sp>
    <dsp:sp modelId="{F147AC1F-33A4-4C39-89B9-239CE37456F1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03B79-4260-41D6-B06E-1BB52E2F4E52}">
      <dsp:nvSpPr>
        <dsp:cNvPr id="0" name=""/>
        <dsp:cNvSpPr/>
      </dsp:nvSpPr>
      <dsp:spPr>
        <a:xfrm>
          <a:off x="411480" y="3125901"/>
          <a:ext cx="7118521" cy="10036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Pedagógia</a:t>
          </a:r>
        </a:p>
      </dsp:txBody>
      <dsp:txXfrm>
        <a:off x="460476" y="3174897"/>
        <a:ext cx="7020529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3622A-E342-464B-A0E7-A11BD6A44AAD}">
      <dsp:nvSpPr>
        <dsp:cNvPr id="0" name=""/>
        <dsp:cNvSpPr/>
      </dsp:nvSpPr>
      <dsp:spPr>
        <a:xfrm>
          <a:off x="3020038" y="3087659"/>
          <a:ext cx="1376747" cy="13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Művészet</a:t>
          </a:r>
        </a:p>
      </dsp:txBody>
      <dsp:txXfrm>
        <a:off x="3221658" y="3289279"/>
        <a:ext cx="973507" cy="973507"/>
      </dsp:txXfrm>
    </dsp:sp>
    <dsp:sp modelId="{4C21E333-C45D-42E1-96DD-2F379C1B20D5}">
      <dsp:nvSpPr>
        <dsp:cNvPr id="0" name=""/>
        <dsp:cNvSpPr/>
      </dsp:nvSpPr>
      <dsp:spPr>
        <a:xfrm rot="10800000">
          <a:off x="484491" y="3579846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D2467-ED70-453A-89FF-978E8097EC24}">
      <dsp:nvSpPr>
        <dsp:cNvPr id="0" name=""/>
        <dsp:cNvSpPr/>
      </dsp:nvSpPr>
      <dsp:spPr>
        <a:xfrm>
          <a:off x="-96523" y="3390543"/>
          <a:ext cx="1162028" cy="77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Artista II.(20)</a:t>
          </a:r>
        </a:p>
      </dsp:txBody>
      <dsp:txXfrm>
        <a:off x="-73942" y="3413124"/>
        <a:ext cx="1116866" cy="725816"/>
      </dsp:txXfrm>
    </dsp:sp>
    <dsp:sp modelId="{11E99309-482E-4569-AB5C-EB34ACA878A6}">
      <dsp:nvSpPr>
        <dsp:cNvPr id="0" name=""/>
        <dsp:cNvSpPr/>
      </dsp:nvSpPr>
      <dsp:spPr>
        <a:xfrm rot="12150000">
          <a:off x="638701" y="2804577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53EAB-4312-4DB3-AD9E-7037D5AA9F6F}">
      <dsp:nvSpPr>
        <dsp:cNvPr id="0" name=""/>
        <dsp:cNvSpPr/>
      </dsp:nvSpPr>
      <dsp:spPr>
        <a:xfrm>
          <a:off x="148883" y="2156802"/>
          <a:ext cx="1162028" cy="77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Jazz zenész II.(5)</a:t>
          </a:r>
        </a:p>
      </dsp:txBody>
      <dsp:txXfrm>
        <a:off x="171464" y="2179383"/>
        <a:ext cx="1116866" cy="725816"/>
      </dsp:txXfrm>
    </dsp:sp>
    <dsp:sp modelId="{5A928A41-5479-4330-A28B-9D0B9369DBF3}">
      <dsp:nvSpPr>
        <dsp:cNvPr id="0" name=""/>
        <dsp:cNvSpPr/>
      </dsp:nvSpPr>
      <dsp:spPr>
        <a:xfrm rot="13500000">
          <a:off x="1077856" y="2147336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54313-304D-4EE8-8911-F42A2A22C391}">
      <dsp:nvSpPr>
        <dsp:cNvPr id="0" name=""/>
        <dsp:cNvSpPr/>
      </dsp:nvSpPr>
      <dsp:spPr>
        <a:xfrm>
          <a:off x="847741" y="1110887"/>
          <a:ext cx="1162028" cy="7709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Képző-és </a:t>
          </a:r>
          <a:r>
            <a:rPr lang="hu-H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ip.m.m</a:t>
          </a:r>
          <a:r>
            <a:rPr lang="hu-H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.(743)</a:t>
          </a:r>
        </a:p>
      </dsp:txBody>
      <dsp:txXfrm>
        <a:off x="870322" y="1133468"/>
        <a:ext cx="1116866" cy="725816"/>
      </dsp:txXfrm>
    </dsp:sp>
    <dsp:sp modelId="{CD9EDC0A-A7DF-47FF-9E34-95D2577DAD40}">
      <dsp:nvSpPr>
        <dsp:cNvPr id="0" name=""/>
        <dsp:cNvSpPr/>
      </dsp:nvSpPr>
      <dsp:spPr>
        <a:xfrm rot="14850000">
          <a:off x="1735097" y="1708182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28D3D-45FE-4905-8A4E-A13A2D1B061D}">
      <dsp:nvSpPr>
        <dsp:cNvPr id="0" name=""/>
        <dsp:cNvSpPr/>
      </dsp:nvSpPr>
      <dsp:spPr>
        <a:xfrm>
          <a:off x="1893656" y="412029"/>
          <a:ext cx="1162028" cy="7709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Klasszikus zenész II.(99)</a:t>
          </a:r>
        </a:p>
      </dsp:txBody>
      <dsp:txXfrm>
        <a:off x="1916237" y="434610"/>
        <a:ext cx="1116866" cy="725816"/>
      </dsp:txXfrm>
    </dsp:sp>
    <dsp:sp modelId="{F96CC95F-62F4-44FB-AB00-1F4A2AE676EB}">
      <dsp:nvSpPr>
        <dsp:cNvPr id="0" name=""/>
        <dsp:cNvSpPr/>
      </dsp:nvSpPr>
      <dsp:spPr>
        <a:xfrm rot="16200000">
          <a:off x="2510366" y="1553971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FE10-C13D-489D-BA6A-0FF7E943F071}">
      <dsp:nvSpPr>
        <dsp:cNvPr id="0" name=""/>
        <dsp:cNvSpPr/>
      </dsp:nvSpPr>
      <dsp:spPr>
        <a:xfrm>
          <a:off x="3127397" y="166622"/>
          <a:ext cx="1162028" cy="770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Népi kézműves(30)</a:t>
          </a:r>
        </a:p>
      </dsp:txBody>
      <dsp:txXfrm>
        <a:off x="3149978" y="189203"/>
        <a:ext cx="1116866" cy="725816"/>
      </dsp:txXfrm>
    </dsp:sp>
    <dsp:sp modelId="{EB223EB6-C78C-46BD-B0ED-7967A39FEEC4}">
      <dsp:nvSpPr>
        <dsp:cNvPr id="0" name=""/>
        <dsp:cNvSpPr/>
      </dsp:nvSpPr>
      <dsp:spPr>
        <a:xfrm rot="17550000">
          <a:off x="3285634" y="1708182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949DE-C3A6-4F8B-A8B8-A37ED6CA87A1}">
      <dsp:nvSpPr>
        <dsp:cNvPr id="0" name=""/>
        <dsp:cNvSpPr/>
      </dsp:nvSpPr>
      <dsp:spPr>
        <a:xfrm>
          <a:off x="4361138" y="412029"/>
          <a:ext cx="1162028" cy="77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Népzenész II.(10)</a:t>
          </a:r>
        </a:p>
      </dsp:txBody>
      <dsp:txXfrm>
        <a:off x="4383719" y="434610"/>
        <a:ext cx="1116866" cy="725816"/>
      </dsp:txXfrm>
    </dsp:sp>
    <dsp:sp modelId="{F9A2E69C-954F-4C0B-A1FB-4A36A7934406}">
      <dsp:nvSpPr>
        <dsp:cNvPr id="0" name=""/>
        <dsp:cNvSpPr/>
      </dsp:nvSpPr>
      <dsp:spPr>
        <a:xfrm rot="18900000">
          <a:off x="3942876" y="2147336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540E-9FEF-41B8-989F-66C3DDE91843}">
      <dsp:nvSpPr>
        <dsp:cNvPr id="0" name=""/>
        <dsp:cNvSpPr/>
      </dsp:nvSpPr>
      <dsp:spPr>
        <a:xfrm>
          <a:off x="5407053" y="1110887"/>
          <a:ext cx="1162028" cy="77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Szinész II.(52)</a:t>
          </a:r>
        </a:p>
      </dsp:txBody>
      <dsp:txXfrm>
        <a:off x="5429634" y="1133468"/>
        <a:ext cx="1116866" cy="725816"/>
      </dsp:txXfrm>
    </dsp:sp>
    <dsp:sp modelId="{D102BA68-3F04-4BB6-9EE8-F99D41A3B784}">
      <dsp:nvSpPr>
        <dsp:cNvPr id="0" name=""/>
        <dsp:cNvSpPr/>
      </dsp:nvSpPr>
      <dsp:spPr>
        <a:xfrm rot="20250000">
          <a:off x="4382030" y="2804577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99D7E-F4A5-4618-8DA8-8E4393AFA2D6}">
      <dsp:nvSpPr>
        <dsp:cNvPr id="0" name=""/>
        <dsp:cNvSpPr/>
      </dsp:nvSpPr>
      <dsp:spPr>
        <a:xfrm>
          <a:off x="6035931" y="2156802"/>
          <a:ext cx="1301990" cy="7709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Szórakoztató zenész II.(22)</a:t>
          </a:r>
        </a:p>
      </dsp:txBody>
      <dsp:txXfrm>
        <a:off x="6058512" y="2179383"/>
        <a:ext cx="1256828" cy="725816"/>
      </dsp:txXfrm>
    </dsp:sp>
    <dsp:sp modelId="{77A9EB95-A81B-4F34-83C4-365C435C806B}">
      <dsp:nvSpPr>
        <dsp:cNvPr id="0" name=""/>
        <dsp:cNvSpPr/>
      </dsp:nvSpPr>
      <dsp:spPr>
        <a:xfrm>
          <a:off x="4536241" y="3579846"/>
          <a:ext cx="2396091" cy="39237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46596-559D-4EE7-9B4A-C9C80BB6FDB4}">
      <dsp:nvSpPr>
        <dsp:cNvPr id="0" name=""/>
        <dsp:cNvSpPr/>
      </dsp:nvSpPr>
      <dsp:spPr>
        <a:xfrm>
          <a:off x="6351318" y="3390543"/>
          <a:ext cx="1162028" cy="7709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Táncos II.(124)</a:t>
          </a:r>
        </a:p>
      </dsp:txBody>
      <dsp:txXfrm>
        <a:off x="6373899" y="3413124"/>
        <a:ext cx="1116866" cy="725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15EFA-0F94-47DF-B202-DAF638C6E01A}">
      <dsp:nvSpPr>
        <dsp:cNvPr id="0" name=""/>
        <dsp:cNvSpPr/>
      </dsp:nvSpPr>
      <dsp:spPr>
        <a:xfrm>
          <a:off x="1282500" y="0"/>
          <a:ext cx="4348335" cy="43483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Pedagógiai munkatárs</a:t>
          </a:r>
        </a:p>
      </dsp:txBody>
      <dsp:txXfrm>
        <a:off x="2315230" y="326125"/>
        <a:ext cx="2282875" cy="739216"/>
      </dsp:txXfrm>
    </dsp:sp>
    <dsp:sp modelId="{59C89D5A-14AB-4610-94A6-2551CF2F656C}">
      <dsp:nvSpPr>
        <dsp:cNvPr id="0" name=""/>
        <dsp:cNvSpPr/>
      </dsp:nvSpPr>
      <dsp:spPr>
        <a:xfrm>
          <a:off x="1826042" y="1087083"/>
          <a:ext cx="3261251" cy="3261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127 tanuló</a:t>
          </a:r>
        </a:p>
      </dsp:txBody>
      <dsp:txXfrm>
        <a:off x="2303641" y="1902396"/>
        <a:ext cx="2306052" cy="163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C391-E255-48C7-B258-307E1687BD4E}" type="datetimeFigureOut">
              <a:rPr lang="hu-HU" smtClean="0"/>
              <a:t>2025. 02. 12.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5F0FA-9D8D-4AEF-95A4-83FF063602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09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4036F-8E55-412B-9927-5C404099EE73}" type="datetimeFigureOut">
              <a:rPr lang="hu-HU" smtClean="0"/>
              <a:t>2025. 02. 12.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0730-F2B5-4D95-8E18-81E07AFBA6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1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2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1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3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0730-F2B5-4D95-8E18-81E07AFBA69A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8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33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47474-984A-4090-AC20-98242EB09510}"/>
              </a:ext>
            </a:extLst>
          </p:cNvPr>
          <p:cNvSpPr/>
          <p:nvPr userDrawn="1"/>
        </p:nvSpPr>
        <p:spPr>
          <a:xfrm>
            <a:off x="0" y="1988840"/>
            <a:ext cx="9144000" cy="2880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0F240-0CAF-4377-8C66-C79A9700127F}"/>
              </a:ext>
            </a:extLst>
          </p:cNvPr>
          <p:cNvSpPr/>
          <p:nvPr userDrawn="1"/>
        </p:nvSpPr>
        <p:spPr>
          <a:xfrm>
            <a:off x="5193906" y="5035013"/>
            <a:ext cx="3323493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09D52290-FED8-432E-A9AF-895F42C29BF1}"/>
              </a:ext>
            </a:extLst>
          </p:cNvPr>
          <p:cNvGrpSpPr/>
          <p:nvPr userDrawn="1"/>
        </p:nvGrpSpPr>
        <p:grpSpPr>
          <a:xfrm>
            <a:off x="5144438" y="1585382"/>
            <a:ext cx="3426278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F2C3D3-4FC4-450E-A75F-6CA28E9A2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55DD87-3668-41CD-B8FE-F7680E231E6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B24015-CBFE-4CE0-8A31-5115F8BF116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3E8073-D26E-4946-A0FB-859AFD2C59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CFD02F-04CF-4A4F-B2ED-42A6C2D5743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426560-F548-478A-8C28-622AA658C2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F41FF2-11EF-4478-BD9D-633C60DB987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3A2F72-37C9-40A6-AB61-B60154A9A2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F356DA8-6399-4BA3-920F-87F949C1BA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53610" y="1717990"/>
            <a:ext cx="319188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0C11E2-F55D-4B43-8F26-02B3875E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08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85C5121-D524-4FA3-827E-5E1FC7C84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54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194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3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298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3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2" y="-1"/>
            <a:ext cx="9144002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3825635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6360319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875" y="328765"/>
            <a:ext cx="752785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07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6207" y="448887"/>
            <a:ext cx="2118855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40307" y="2009396"/>
            <a:ext cx="2118855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4407" y="448886"/>
            <a:ext cx="2118855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4724" y="3569906"/>
            <a:ext cx="2118855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77525" y="14068"/>
            <a:ext cx="2566475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2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485775" y="619125"/>
            <a:ext cx="8179594" cy="561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00200" y="0"/>
            <a:ext cx="297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916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7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F91D817D-42AC-406F-8992-462616433CC0}"/>
              </a:ext>
            </a:extLst>
          </p:cNvPr>
          <p:cNvSpPr/>
          <p:nvPr userDrawn="1"/>
        </p:nvSpPr>
        <p:spPr>
          <a:xfrm flipH="1">
            <a:off x="530059" y="1827783"/>
            <a:ext cx="1617434" cy="2692456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25403C2-8B82-4969-AE72-6E497CE5EEEF}"/>
              </a:ext>
            </a:extLst>
          </p:cNvPr>
          <p:cNvSpPr/>
          <p:nvPr userDrawn="1"/>
        </p:nvSpPr>
        <p:spPr>
          <a:xfrm flipH="1">
            <a:off x="2591871" y="1827783"/>
            <a:ext cx="1617434" cy="2692456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3AC05D6-8180-4CE8-A0E8-F9872B179B12}"/>
              </a:ext>
            </a:extLst>
          </p:cNvPr>
          <p:cNvSpPr/>
          <p:nvPr userDrawn="1"/>
        </p:nvSpPr>
        <p:spPr>
          <a:xfrm flipH="1">
            <a:off x="4653683" y="1827783"/>
            <a:ext cx="1617434" cy="2692456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62E6301-BF9F-403B-8314-60195D054878}"/>
              </a:ext>
            </a:extLst>
          </p:cNvPr>
          <p:cNvSpPr/>
          <p:nvPr userDrawn="1"/>
        </p:nvSpPr>
        <p:spPr>
          <a:xfrm flipH="1">
            <a:off x="6715495" y="1827783"/>
            <a:ext cx="1617434" cy="2692456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10C1C-79E5-4295-B426-8F2C929EE511}"/>
              </a:ext>
            </a:extLst>
          </p:cNvPr>
          <p:cNvSpPr/>
          <p:nvPr userDrawn="1"/>
        </p:nvSpPr>
        <p:spPr>
          <a:xfrm>
            <a:off x="0" y="2456886"/>
            <a:ext cx="9144000" cy="1434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9F4AA7-ECDF-4958-8870-F7868FC79F32}"/>
              </a:ext>
            </a:extLst>
          </p:cNvPr>
          <p:cNvGrpSpPr/>
          <p:nvPr userDrawn="1"/>
        </p:nvGrpSpPr>
        <p:grpSpPr>
          <a:xfrm>
            <a:off x="911632" y="1827783"/>
            <a:ext cx="1623170" cy="2692456"/>
            <a:chOff x="3487166" y="1850315"/>
            <a:chExt cx="1781307" cy="221607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9960CBA-7FBA-4310-95D8-EBCE652C09AE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EFA4637-95F3-4F02-AF64-2DCDD3E2DE57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EFE26-466B-4A45-9AD1-3BFD06B10144}"/>
              </a:ext>
            </a:extLst>
          </p:cNvPr>
          <p:cNvGrpSpPr/>
          <p:nvPr userDrawn="1"/>
        </p:nvGrpSpPr>
        <p:grpSpPr>
          <a:xfrm>
            <a:off x="2975355" y="1827783"/>
            <a:ext cx="1621259" cy="2692456"/>
            <a:chOff x="5417867" y="1850315"/>
            <a:chExt cx="1779209" cy="2216076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9781837-3ED6-4351-99BA-9A1DAFE710E5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49DE6DC-76E9-4C44-B94C-B17CDDD4873D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ED15D2-D741-4DDB-BFB5-D04808F7CC74}"/>
              </a:ext>
            </a:extLst>
          </p:cNvPr>
          <p:cNvGrpSpPr/>
          <p:nvPr userDrawn="1"/>
        </p:nvGrpSpPr>
        <p:grpSpPr>
          <a:xfrm>
            <a:off x="5037168" y="1827783"/>
            <a:ext cx="1619347" cy="2692456"/>
            <a:chOff x="7348568" y="1850315"/>
            <a:chExt cx="1777111" cy="2216076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D50CA78-1F5E-4AD7-B4B4-90B2A0BC0AB5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2FEE9DF-D5EF-4A52-9FCE-9947107046DE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B5629-C87D-454E-8AD6-034D2D75D9F0}"/>
              </a:ext>
            </a:extLst>
          </p:cNvPr>
          <p:cNvGrpSpPr/>
          <p:nvPr userDrawn="1"/>
        </p:nvGrpSpPr>
        <p:grpSpPr>
          <a:xfrm>
            <a:off x="7097067" y="1827783"/>
            <a:ext cx="1617435" cy="2692456"/>
            <a:chOff x="9279270" y="1850315"/>
            <a:chExt cx="1775013" cy="2216076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E20F662-8C83-43D8-B88A-F2DF00833E32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97D1647-C0E5-4A68-8D71-C07F4CF7D4CC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6E031D4-7C96-4991-960F-15488A1643F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2223" y="1869818"/>
            <a:ext cx="1507722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D74A7CE-680E-450D-BA13-E6BAAE8C5DC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034585" y="1869818"/>
            <a:ext cx="1507722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1B08C67-8E64-40CA-915D-A094C01A245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096947" y="1869818"/>
            <a:ext cx="1507722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35FB35-8423-4DC2-B6E0-A84848A40487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59309" y="1869818"/>
            <a:ext cx="1507722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6389" y="653142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9126" y="2576900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37757" y="4500658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2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3059526" y="2057112"/>
            <a:ext cx="3024948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185377" y="2218668"/>
            <a:ext cx="2758688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80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14300" y="0"/>
            <a:ext cx="4679157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4679157" y="1638302"/>
            <a:ext cx="44648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79157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7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2A921263-B14B-4578-8B20-3AC423CD7911}"/>
              </a:ext>
            </a:extLst>
          </p:cNvPr>
          <p:cNvGrpSpPr/>
          <p:nvPr userDrawn="1"/>
        </p:nvGrpSpPr>
        <p:grpSpPr>
          <a:xfrm>
            <a:off x="6568535" y="1910898"/>
            <a:ext cx="1768373" cy="4144944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8C3C820B-CE00-4BAD-9573-FCBB3CE63C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335E9A53-BA4A-4973-9374-66FEFEC737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C1CEE9FC-3896-4BDC-9E67-DA76492461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2FC925BD-DB85-4C13-A07E-FCBC2C4EF6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B608E06C-085B-438A-88EF-35841D5F763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8B97E3-9D87-44AD-9AA5-DB218399F06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693261" y="2256777"/>
            <a:ext cx="1518920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49CFBFE-8441-461C-BFBA-38F9B1FD5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47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5450796" y="1547811"/>
            <a:ext cx="2073280" cy="3830870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5709959" y="875086"/>
            <a:ext cx="155495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7442" y="2050576"/>
            <a:ext cx="1924164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28023" y="3451350"/>
            <a:ext cx="1924164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68637" y="2063864"/>
            <a:ext cx="1924164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18057" y="663093"/>
            <a:ext cx="1924164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5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A56A33B-1F69-4BF6-85FA-7D0554CE9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5922169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3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BB24084-5D13-40D7-B877-E47BE1E73B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16" y="2064492"/>
            <a:ext cx="2216708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668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3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289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9756" y="126846"/>
            <a:ext cx="46863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1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54A41B6F-0B5A-4314-8E6A-AA3960BCF10F}"/>
              </a:ext>
            </a:extLst>
          </p:cNvPr>
          <p:cNvGrpSpPr/>
          <p:nvPr userDrawn="1"/>
        </p:nvGrpSpPr>
        <p:grpSpPr>
          <a:xfrm>
            <a:off x="547087" y="1780758"/>
            <a:ext cx="1836885" cy="4305530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03E15B8-6CE8-4239-8540-4DB466536A9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9CA128A-BAAF-43EE-A61E-48F072F23C4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AFF85CE-C02B-4B53-AFD3-06E942BAC81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F77DADA6-39EA-4F49-BF69-B54981F43A9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414D168B-29C2-4210-B545-06CBEEFEF1C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E6B1B6C-6A71-4B3B-A6B5-56A8DB4074E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8242" y="2102271"/>
            <a:ext cx="1614574" cy="3562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AACC8C0-0D02-450C-A4FB-05C1A86E4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80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4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1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5F53-590B-416D-8C28-B210B4CEFD7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2025. 02. 12.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E04E-D275-426D-9A7A-A38339A8902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10" name="Csoportba foglalás 9"/>
          <p:cNvGrpSpPr/>
          <p:nvPr/>
        </p:nvGrpSpPr>
        <p:grpSpPr>
          <a:xfrm>
            <a:off x="395536" y="1484784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1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1748832"/>
            <a:ext cx="7423402" cy="4807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0851" y="2625152"/>
            <a:ext cx="8631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Művészeti nevelés-oktatás és átjárhatóság a köznevelés rendszerében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8568" y="4852317"/>
            <a:ext cx="8515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800" dirty="0">
                <a:solidFill>
                  <a:prstClr val="black"/>
                </a:solidFill>
              </a:rPr>
              <a:t>Borosán Beáta</a:t>
            </a:r>
            <a:br>
              <a:rPr lang="hu-HU" sz="28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osztályvezető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2025.02.12.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37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4"/>
            <a:ext cx="8450752" cy="84942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 / 13. évfolyamos tanulók (2024/2025)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tanulmányi terület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10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D27CF803-F3A9-C0C6-37A7-24699FA2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60161"/>
              </p:ext>
            </p:extLst>
          </p:nvPr>
        </p:nvGraphicFramePr>
        <p:xfrm>
          <a:off x="611560" y="1844825"/>
          <a:ext cx="7992888" cy="417724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75347949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84327249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Művészeti ágazat / Szakképesítés</a:t>
                      </a:r>
                      <a:endParaRPr lang="hu-H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(1130 tanuló)</a:t>
                      </a:r>
                      <a:endParaRPr lang="hu-H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évfolyamon tanulók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létszáma</a:t>
                      </a:r>
                      <a:endParaRPr lang="hu-H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03050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Artista II.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78481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 zenész II.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fő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33352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Képző- és iparművészeti munkatárs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 fő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9477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Klasszikus zenész II.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309472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Népi kézműves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29282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Népzenész II.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961119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Színész II.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0377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Szórakoztató zenész II.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538405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Táncos I.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fő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049"/>
                  </a:ext>
                </a:extLst>
              </a:tr>
              <a:tr h="35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Táncos II.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fő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51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4"/>
            <a:ext cx="8450752" cy="84942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 / 13. évfolyamos tanulók (2024/2025)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Pedagógia ágazat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11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880B94-0A33-173D-3287-708DA10E2E5E}"/>
              </a:ext>
            </a:extLst>
          </p:cNvPr>
          <p:cNvGraphicFramePr/>
          <p:nvPr/>
        </p:nvGraphicFramePr>
        <p:xfrm>
          <a:off x="1115332" y="1768944"/>
          <a:ext cx="6913336" cy="434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79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2400" dirty="0"/>
            </a:b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/>
              <a:t>Felmerülő kérdések a szakgimnáziumi képesítő vizsgák előkészítése során</a:t>
            </a:r>
          </a:p>
          <a:p>
            <a:endParaRPr lang="hu-HU" dirty="0"/>
          </a:p>
          <a:p>
            <a:r>
              <a:rPr lang="hu-HU" dirty="0"/>
              <a:t>A központi írásbeli időpontokat hol nézhetem meg az Oktatási Hivatal honlapján?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9221C71-0EF1-39A7-F00C-921C48755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4452E1C-9883-1611-5356-8BFF9E6738F5}"/>
              </a:ext>
            </a:extLst>
          </p:cNvPr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9BE2C592-CCCB-96F7-466B-409829936409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42350CDC-1A07-F402-71BD-E8F624B39021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6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/>
          <p:nvPr/>
        </p:nvPicPr>
        <p:blipFill rotWithShape="1">
          <a:blip r:embed="rId2"/>
          <a:srcRect l="12409" t="3650" r="6966" b="58681"/>
          <a:stretch/>
        </p:blipFill>
        <p:spPr bwMode="auto">
          <a:xfrm>
            <a:off x="323528" y="188640"/>
            <a:ext cx="871296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zis 7"/>
          <p:cNvSpPr/>
          <p:nvPr/>
        </p:nvSpPr>
        <p:spPr>
          <a:xfrm>
            <a:off x="179512" y="188640"/>
            <a:ext cx="252028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55576" y="4941168"/>
            <a:ext cx="338437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987824" y="4077072"/>
            <a:ext cx="352839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BFA12A8A-D23E-9C93-C714-71ED399BB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6369" t="4099" r="18734" b="3368"/>
          <a:stretch/>
        </p:blipFill>
        <p:spPr bwMode="auto">
          <a:xfrm>
            <a:off x="395536" y="116632"/>
            <a:ext cx="8496943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683568" y="6381328"/>
            <a:ext cx="39604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7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prstGeom prst="pentagon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/>
              <a:t>Felmerülő kérdések a szakgimnáziumi képesítő vizsgák előkészítése során</a:t>
            </a:r>
          </a:p>
          <a:p>
            <a:endParaRPr lang="hu-HU" dirty="0"/>
          </a:p>
          <a:p>
            <a:r>
              <a:rPr lang="hu-HU" dirty="0"/>
              <a:t>Az Oktatási Hivatal honlapján hol találom a szakgimnáziumi képzésekhez a központi szóbeli tételsorokat?</a:t>
            </a:r>
          </a:p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DD8DCE2-FFE9-7AB1-5B3E-9AF307E3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C9C36DCD-1C7A-5D69-D411-5D784A0E4831}"/>
              </a:ext>
            </a:extLst>
          </p:cNvPr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C8AC54DA-E9DD-E024-F710-D892ED3F231D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EFE9AA82-5217-BC8F-CDEA-5328EB84E26F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77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2074" t="3925" r="15151" b="51162"/>
          <a:stretch/>
        </p:blipFill>
        <p:spPr bwMode="auto">
          <a:xfrm>
            <a:off x="395536" y="116632"/>
            <a:ext cx="8496944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1475656" y="4077072"/>
            <a:ext cx="208823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563888" y="4365104"/>
            <a:ext cx="22322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8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1907" t="4236" r="11181" b="15246"/>
          <a:stretch/>
        </p:blipFill>
        <p:spPr bwMode="auto">
          <a:xfrm>
            <a:off x="323528" y="188640"/>
            <a:ext cx="8496943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611560" y="4077072"/>
            <a:ext cx="684076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0994" y="1988840"/>
            <a:ext cx="8229600" cy="4525963"/>
          </a:xfrm>
          <a:prstGeom prst="hep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/>
              <a:t>Felmerülő kérdések a szakgimnáziumi képesítő vizsgák előkészítése során</a:t>
            </a:r>
          </a:p>
          <a:p>
            <a:endParaRPr lang="hu-HU" dirty="0"/>
          </a:p>
          <a:p>
            <a:r>
              <a:rPr lang="hu-HU" dirty="0"/>
              <a:t>Iskolai rendszerű képesítő vizsgák bejelentése és lebonyolítása hogyan történik?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FA1F3ED-69AA-D9DC-495D-F66CCFCAA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683C523-9686-BD58-6CA1-E32C083E8BF0}"/>
              </a:ext>
            </a:extLst>
          </p:cNvPr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920B69B2-182F-4AE8-0EAC-CE96D9CBF3F5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C8D41214-20E4-446E-7AD3-66D94926007E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2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1826" t="4556" r="11755" b="51494"/>
          <a:stretch/>
        </p:blipFill>
        <p:spPr bwMode="auto">
          <a:xfrm>
            <a:off x="323528" y="116632"/>
            <a:ext cx="8640960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2699792" y="5157192"/>
            <a:ext cx="33843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0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10" name="Csoportba foglalás 9"/>
          <p:cNvGrpSpPr/>
          <p:nvPr/>
        </p:nvGrpSpPr>
        <p:grpSpPr>
          <a:xfrm>
            <a:off x="395536" y="1484784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2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1748832"/>
            <a:ext cx="7423402" cy="4807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5EEFA1F-DB9C-C334-8127-1013E6F5B4F0}"/>
              </a:ext>
            </a:extLst>
          </p:cNvPr>
          <p:cNvSpPr txBox="1"/>
          <p:nvPr/>
        </p:nvSpPr>
        <p:spPr>
          <a:xfrm>
            <a:off x="683569" y="1643008"/>
            <a:ext cx="8105610" cy="464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oktatási ágazat mindig kiemelt figyelmet fordított a művészeti nevelésre, ismerve és méltatva annak kedvező hatását a gyermekekre.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művészeti nevelés fontosságát hűen tükrözi az is, hogy ez a terület a köznevelési rendszer teljes horizontján jelen van, az óvodai neveléstől a gimnáziumi nevelés-oktatásig.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magyarországi alap- és középfokú művészetoktatás szabályozását és megvalósítását tekintve is egyedülálló Európában.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alapfokú művészeti iskolák célja egyrészt az amatőr műkedvelő és -értő, sokoldalú, kiegyensúlyozott, érzékeny, a kultúrában jártas és azt támogató emberek nevelése; valamint a művészeti pályára orientálás, felkészítés a közép-, illetve felsőfokú művészetoktatásba való belépésre.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2"/>
            <a:ext cx="8229600" cy="41373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300" dirty="0"/>
              <a:t>A nemzeti köznevelésről szóló 2011. évi CXC. Törvény 96.§ (10)</a:t>
            </a:r>
          </a:p>
          <a:p>
            <a:pPr marL="0" indent="0" algn="just">
              <a:buNone/>
            </a:pPr>
            <a:r>
              <a:rPr lang="hu-HU" sz="2400" dirty="0"/>
              <a:t>A szakképzésről szóló 2011. évi CLXXXVII. törvény szerint indított kifutó képzések, valamint </a:t>
            </a:r>
            <a:r>
              <a:rPr lang="hu-HU" sz="2400" u="sng" dirty="0"/>
              <a:t>az </a:t>
            </a:r>
            <a:r>
              <a:rPr lang="hu-HU" sz="2400" u="sng" dirty="0" err="1"/>
              <a:t>Szkt</a:t>
            </a:r>
            <a:r>
              <a:rPr lang="hu-HU" sz="2400" u="sng" dirty="0"/>
              <a:t>. szerint indított szakiskolai és szakgimnáziumi képzések esetében a szakmai vizsgát, képesítő vizsgát 2025. december 31-éig </a:t>
            </a:r>
            <a:r>
              <a:rPr lang="hu-HU" sz="2400" dirty="0"/>
              <a:t>az addig vizsgáztatást végző képzőintézményben is meg lehet szervezni azzal, hogy a vizsgaközpont alatt a képzőintézményt kell érteni.</a:t>
            </a:r>
            <a:br>
              <a:rPr lang="hu-HU" sz="2400" dirty="0"/>
            </a:br>
            <a:br>
              <a:rPr lang="hu-HU" sz="2400" dirty="0"/>
            </a:br>
            <a:endParaRPr lang="hu-HU" sz="2400" dirty="0"/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F16B119C-F42C-6A3F-46B9-C172479A1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CBEB63C-6D70-834A-0A5D-64237CAFB24A}"/>
              </a:ext>
            </a:extLst>
          </p:cNvPr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4079ACD6-7B54-DE8E-66F5-A58D2EB9D837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9C8D0F63-3A2A-57AC-C52A-CAC5137BF4AC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13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1326" t="4258" r="10710" b="45259"/>
          <a:stretch/>
        </p:blipFill>
        <p:spPr bwMode="auto">
          <a:xfrm>
            <a:off x="467544" y="188640"/>
            <a:ext cx="8280920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1763688" y="4221088"/>
            <a:ext cx="41044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5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1326" t="4258" r="10710" b="45259"/>
          <a:stretch/>
        </p:blipFill>
        <p:spPr bwMode="auto">
          <a:xfrm>
            <a:off x="467544" y="188640"/>
            <a:ext cx="8280920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lipszis 3"/>
          <p:cNvSpPr/>
          <p:nvPr/>
        </p:nvSpPr>
        <p:spPr>
          <a:xfrm>
            <a:off x="1907704" y="4725144"/>
            <a:ext cx="194421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9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80528" y="-675456"/>
            <a:ext cx="9577064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Nyilatkozat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184/V. § </a:t>
            </a:r>
          </a:p>
          <a:p>
            <a:pPr marL="0" indent="0" algn="just">
              <a:buNone/>
            </a:pPr>
            <a:r>
              <a:rPr lang="hu-HU" dirty="0"/>
              <a:t>A szakgimnázium tanulója a közismereti nevelés-oktatás utolsó évfolyama első félévének befejezésekor nyilatkozik arról, hogy az adott évfolyam eredményes befejezése esetén tanulmányait a szakképző évfolyamon folytatni kívánja-e.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3F8A6A-7C53-B043-24FA-9B3BDB47E0AD}"/>
              </a:ext>
            </a:extLst>
          </p:cNvPr>
          <p:cNvGrpSpPr/>
          <p:nvPr/>
        </p:nvGrpSpPr>
        <p:grpSpPr>
          <a:xfrm>
            <a:off x="395536" y="1425404"/>
            <a:ext cx="8568952" cy="144016"/>
            <a:chOff x="395536" y="1484784"/>
            <a:chExt cx="8568952" cy="144016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42F28B18-7802-AAE6-9315-6C574E13C235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FF85B806-8776-358B-3EE2-FFA45F484592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DA08DB32-0EA5-086C-D4D7-933E2D028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4426C-9B59-82D1-74BB-8B97BA33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Szakgimnáziumi érettségi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98F79D92-79BB-1514-06EC-938372319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75" t="2814" r="15821" b="4276"/>
          <a:stretch/>
        </p:blipFill>
        <p:spPr>
          <a:xfrm>
            <a:off x="1259632" y="1600202"/>
            <a:ext cx="6768752" cy="4781126"/>
          </a:xfrm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81E4FE9-E938-1C38-D1D5-8852518DFFB5}"/>
              </a:ext>
            </a:extLst>
          </p:cNvPr>
          <p:cNvGrpSpPr/>
          <p:nvPr/>
        </p:nvGrpSpPr>
        <p:grpSpPr>
          <a:xfrm>
            <a:off x="395536" y="1425404"/>
            <a:ext cx="8568952" cy="144016"/>
            <a:chOff x="395536" y="1484784"/>
            <a:chExt cx="8568952" cy="144016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04570ADF-D20E-5BE2-64EB-DB06B4072418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CD67F802-5C2D-4F23-BC11-E557D3F8EE24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D409D1B1-177C-EBAE-C2F7-D04533DB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  <a:prstGeom prst="rect">
            <a:avLst/>
          </a:prstGeom>
        </p:spPr>
      </p:pic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5B35927D-712B-E9F8-4F82-05AE45EBCD8F}"/>
              </a:ext>
            </a:extLst>
          </p:cNvPr>
          <p:cNvSpPr/>
          <p:nvPr/>
        </p:nvSpPr>
        <p:spPr>
          <a:xfrm>
            <a:off x="4427984" y="3140968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10" name="Csoportba foglalás 9"/>
          <p:cNvGrpSpPr/>
          <p:nvPr/>
        </p:nvGrpSpPr>
        <p:grpSpPr>
          <a:xfrm>
            <a:off x="395536" y="5877272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26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3068960"/>
            <a:ext cx="7423402" cy="967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8568" y="4306758"/>
            <a:ext cx="8515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prstClr val="black"/>
                </a:solidFill>
              </a:rPr>
              <a:t>Köszönöm </a:t>
            </a:r>
          </a:p>
          <a:p>
            <a:pPr algn="ctr"/>
            <a:r>
              <a:rPr lang="hu-HU" sz="4400" b="1" dirty="0">
                <a:solidFill>
                  <a:prstClr val="black"/>
                </a:solidFill>
              </a:rPr>
              <a:t>megtisztelő figyelmüket!</a:t>
            </a:r>
            <a:endParaRPr lang="hu-HU" sz="4400" dirty="0">
              <a:solidFill>
                <a:prstClr val="black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2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Nkt</a:t>
            </a:r>
            <a:r>
              <a:rPr lang="hu-HU" dirty="0"/>
              <a:t>. 12.§ 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dirty="0"/>
              <a:t>12. §  (1)  A </a:t>
            </a:r>
            <a:r>
              <a:rPr lang="hu-HU" b="1" dirty="0"/>
              <a:t>szakgimnázium</a:t>
            </a:r>
            <a:r>
              <a:rPr lang="hu-HU" dirty="0"/>
              <a:t> </a:t>
            </a:r>
            <a:r>
              <a:rPr lang="hu-HU" u="sng" dirty="0"/>
              <a:t>öt évfolyammal működő, művészeti, pedagógiai, illetve közművelődési képzést folytató nevelési-oktatási intézmény, amiből négy évfolyamon közismereti oktatás és az </a:t>
            </a:r>
            <a:r>
              <a:rPr lang="hu-HU" u="sng" dirty="0" err="1"/>
              <a:t>Szkt</a:t>
            </a:r>
            <a:r>
              <a:rPr lang="hu-HU" u="sng" dirty="0"/>
              <a:t>. szerinti szakmai képzés, az ötödik évfolyamon kizárólag az </a:t>
            </a:r>
            <a:r>
              <a:rPr lang="hu-HU" u="sng" dirty="0" err="1"/>
              <a:t>Szkt</a:t>
            </a:r>
            <a:r>
              <a:rPr lang="hu-HU" u="sng" dirty="0"/>
              <a:t>. szerinti szakmai képzés folyik.</a:t>
            </a:r>
            <a:r>
              <a:rPr lang="hu-HU" dirty="0"/>
              <a:t> A szakgimnáziumban, a közismereti oktatás utolsó évfolyamának sikeres elvégzéséről kiállított bizonyítvány középfokú végzettséget tanúsít. A programkövetelmény alapján készített kerettanterv további egy évfolyamot határozhat meg, amely a nappali rendszerű nevelés-oktatásban is alkalmazható...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BD57CF0-48D5-94A8-BA16-6431E339D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72208" cy="1198214"/>
          </a:xfr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7AF18EA-A5CE-8276-8D5B-F06BA99298BB}"/>
              </a:ext>
            </a:extLst>
          </p:cNvPr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999FDFF6-35A1-ECEF-7434-9FD6160AECE8}"/>
                </a:ext>
              </a:extLst>
            </p:cNvPr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408508C9-CBDD-7C9D-9812-536091C24B7A}"/>
                </a:ext>
              </a:extLst>
            </p:cNvPr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22B6381-89AB-FB4E-BE5B-A8E06248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31C53FD-F073-A75A-5020-A2D8FAE2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88BF2368-587C-4D4A-9C77-EF9180314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30A127A-B00E-39B0-702E-340B7EF16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40553CE-078A-E034-AF3F-B65D30F6D6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5523" r="16938" b="-2"/>
          <a:stretch/>
        </p:blipFill>
        <p:spPr>
          <a:xfrm>
            <a:off x="548594" y="-819472"/>
            <a:ext cx="8212027" cy="8028176"/>
          </a:xfrm>
          <a:noFill/>
        </p:spPr>
      </p:pic>
    </p:spTree>
    <p:extLst>
      <p:ext uri="{BB962C8B-B14F-4D97-AF65-F5344CB8AC3E}">
        <p14:creationId xmlns:p14="http://schemas.microsoft.com/office/powerpoint/2010/main" val="4075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3"/>
            <a:ext cx="8450752" cy="1369949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Intézmények és szakgimnáziumok 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évfolyamos tanulók jelenlétével (2024/2025)</a:t>
            </a: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95536" y="1484784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5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1748832"/>
            <a:ext cx="7423402" cy="4807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1" name="Tartalom helye 3">
            <a:extLst>
              <a:ext uri="{FF2B5EF4-FFF2-40B4-BE49-F238E27FC236}">
                <a16:creationId xmlns:a16="http://schemas.microsoft.com/office/drawing/2014/main" id="{E13C5968-9B3B-3F0E-F281-6BFC6BF6D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131173"/>
              </p:ext>
            </p:extLst>
          </p:nvPr>
        </p:nvGraphicFramePr>
        <p:xfrm>
          <a:off x="441728" y="1838768"/>
          <a:ext cx="845075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12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3"/>
            <a:ext cx="8450752" cy="1369949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Fenntartói adatok (2024/2025)</a:t>
            </a: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95536" y="1484784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6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1748832"/>
            <a:ext cx="7423402" cy="4807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11EE1A-1C90-0485-56DF-CADA852B3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406439"/>
              </p:ext>
            </p:extLst>
          </p:nvPr>
        </p:nvGraphicFramePr>
        <p:xfrm>
          <a:off x="909962" y="1694752"/>
          <a:ext cx="7423402" cy="469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elhő 4">
            <a:extLst>
              <a:ext uri="{FF2B5EF4-FFF2-40B4-BE49-F238E27FC236}">
                <a16:creationId xmlns:a16="http://schemas.microsoft.com/office/drawing/2014/main" id="{8D8A4919-6248-6B22-EA72-C9A56A260D19}"/>
              </a:ext>
            </a:extLst>
          </p:cNvPr>
          <p:cNvSpPr/>
          <p:nvPr/>
        </p:nvSpPr>
        <p:spPr>
          <a:xfrm>
            <a:off x="6228184" y="2171589"/>
            <a:ext cx="720080" cy="60004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2" name="Felhő 11">
            <a:extLst>
              <a:ext uri="{FF2B5EF4-FFF2-40B4-BE49-F238E27FC236}">
                <a16:creationId xmlns:a16="http://schemas.microsoft.com/office/drawing/2014/main" id="{3F484F1D-3E09-B8A4-4C4E-EA8C72F95ED3}"/>
              </a:ext>
            </a:extLst>
          </p:cNvPr>
          <p:cNvSpPr/>
          <p:nvPr/>
        </p:nvSpPr>
        <p:spPr>
          <a:xfrm>
            <a:off x="4568056" y="3261000"/>
            <a:ext cx="720080" cy="60004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4" name="Felhő 13">
            <a:extLst>
              <a:ext uri="{FF2B5EF4-FFF2-40B4-BE49-F238E27FC236}">
                <a16:creationId xmlns:a16="http://schemas.microsoft.com/office/drawing/2014/main" id="{27D5E6DA-2466-6267-092B-E9694FCE6653}"/>
              </a:ext>
            </a:extLst>
          </p:cNvPr>
          <p:cNvSpPr/>
          <p:nvPr/>
        </p:nvSpPr>
        <p:spPr>
          <a:xfrm>
            <a:off x="7492280" y="2921697"/>
            <a:ext cx="720080" cy="60004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051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3"/>
            <a:ext cx="8450752" cy="1369949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Ágazatok 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évfolyamos tanulók jelenlétével (2024/2025)</a:t>
            </a: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95536" y="1484784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7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22992" y="1748832"/>
            <a:ext cx="7423402" cy="4807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tabLst>
                <a:tab pos="65485" algn="l"/>
                <a:tab pos="3095625" algn="l"/>
              </a:tabLst>
            </a:pPr>
            <a:endParaRPr lang="hu-HU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69081" lvl="1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3" name="Tartalom helye 3">
            <a:extLst>
              <a:ext uri="{FF2B5EF4-FFF2-40B4-BE49-F238E27FC236}">
                <a16:creationId xmlns:a16="http://schemas.microsoft.com/office/drawing/2014/main" id="{D7277CA1-C355-9DF1-D865-FE0B80107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900573"/>
              </p:ext>
            </p:extLst>
          </p:nvPr>
        </p:nvGraphicFramePr>
        <p:xfrm>
          <a:off x="542798" y="19343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23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4"/>
            <a:ext cx="8450752" cy="993442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Vármegyei adatok 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évfolyamos tanulók jelenlétével (2024/2025)</a:t>
            </a: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8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A6240EE-465E-88F3-552D-40CA71D19B60}"/>
              </a:ext>
            </a:extLst>
          </p:cNvPr>
          <p:cNvGraphicFramePr>
            <a:graphicFrameLocks noGrp="1"/>
          </p:cNvGraphicFramePr>
          <p:nvPr/>
        </p:nvGraphicFramePr>
        <p:xfrm>
          <a:off x="441728" y="1643050"/>
          <a:ext cx="8347451" cy="461751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  <a:reflection blurRad="6350" stA="50000" endA="300" endPos="55500" dist="101600" dir="5400000" sy="-100000" algn="bl" rotWithShape="0"/>
                </a:effectLst>
              </a:tblPr>
              <a:tblGrid>
                <a:gridCol w="3338184">
                  <a:extLst>
                    <a:ext uri="{9D8B030D-6E8A-4147-A177-3AD203B41FA5}">
                      <a16:colId xmlns:a16="http://schemas.microsoft.com/office/drawing/2014/main" val="1674460424"/>
                    </a:ext>
                  </a:extLst>
                </a:gridCol>
                <a:gridCol w="2226477">
                  <a:extLst>
                    <a:ext uri="{9D8B030D-6E8A-4147-A177-3AD203B41FA5}">
                      <a16:colId xmlns:a16="http://schemas.microsoft.com/office/drawing/2014/main" val="3731248182"/>
                    </a:ext>
                  </a:extLst>
                </a:gridCol>
                <a:gridCol w="2782790">
                  <a:extLst>
                    <a:ext uri="{9D8B030D-6E8A-4147-A177-3AD203B41FA5}">
                      <a16:colId xmlns:a16="http://schemas.microsoft.com/office/drawing/2014/main" val="1862922500"/>
                    </a:ext>
                  </a:extLst>
                </a:gridCol>
              </a:tblGrid>
              <a:tr h="417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Vármegyék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Fenntartók száma (41)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Szakképesítések típusa (12)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10907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Bács-Kiskun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89067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Baranya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724314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Békés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96690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Borsod-Abaúj-Zemplén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769081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Budapest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08418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Csongrád-Csanád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692731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Fejér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28178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Győr-Moson-Sopron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133203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Hajdú-Bihar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21025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Jász-Nagykun-Szolnok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92222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Komárom-Esztergom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6085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Pest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987769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Somogy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69999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Szabolcs-Szatmár-Bereg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682467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28246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Veszprém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45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5" y="0"/>
            <a:ext cx="1872208" cy="119821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728" y="324804"/>
            <a:ext cx="8450752" cy="84942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 / 13. évfolyamos tanulók (2024/2025)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tanulmányi terület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11318" y="1318246"/>
            <a:ext cx="8568952" cy="144016"/>
            <a:chOff x="395536" y="1484784"/>
            <a:chExt cx="8568952" cy="144016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395536" y="1484784"/>
              <a:ext cx="8568952" cy="0"/>
            </a:xfrm>
            <a:prstGeom prst="line">
              <a:avLst/>
            </a:prstGeom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95536" y="1628800"/>
              <a:ext cx="8568952" cy="0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B58EAF-273F-4FDC-9550-82DB2050FFAF}" type="slidenum">
              <a:rPr lang="hu-HU" smtClean="0">
                <a:solidFill>
                  <a:srgbClr val="4F81BD">
                    <a:lumMod val="50000"/>
                  </a:srgbClr>
                </a:solidFill>
              </a:rPr>
              <a:pPr/>
              <a:t>9</a:t>
            </a:fld>
            <a:endParaRPr lang="hu-H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4448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98C557-3897-8EF1-D11E-8FD4CB996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478129"/>
              </p:ext>
            </p:extLst>
          </p:nvPr>
        </p:nvGraphicFramePr>
        <p:xfrm>
          <a:off x="1043608" y="1606278"/>
          <a:ext cx="7416824" cy="463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43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22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720</Words>
  <Application>Microsoft Office PowerPoint</Application>
  <PresentationFormat>Diavetítés a képernyőre (4:3 oldalarány)</PresentationFormat>
  <Paragraphs>173</Paragraphs>
  <Slides>26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맑은 고딕</vt:lpstr>
      <vt:lpstr>Arial</vt:lpstr>
      <vt:lpstr>Arial Unicode MS</vt:lpstr>
      <vt:lpstr>Calibri</vt:lpstr>
      <vt:lpstr>Times New Roman</vt:lpstr>
      <vt:lpstr>Contents Slide Master</vt:lpstr>
      <vt:lpstr>1_Contents Slide Master</vt:lpstr>
      <vt:lpstr>3_Office-téma</vt:lpstr>
      <vt:lpstr>PowerPoint-bemutató</vt:lpstr>
      <vt:lpstr>PowerPoint-bemutató</vt:lpstr>
      <vt:lpstr>PowerPoint-bemutató</vt:lpstr>
      <vt:lpstr>PowerPoint-bemutató</vt:lpstr>
      <vt:lpstr>Intézmények és szakgimnáziumok  13. évfolyamos tanulók jelenlétével (2024/2025)</vt:lpstr>
      <vt:lpstr>Fenntartói adatok (2024/2025)</vt:lpstr>
      <vt:lpstr>Ágazatok  13. évfolyamos tanulók jelenlétével (2024/2025)</vt:lpstr>
      <vt:lpstr>Vármegyei adatok  13. évfolyamos tanulók jelenlétével (2024/2025)</vt:lpstr>
      <vt:lpstr>Szakképesítés / 13. évfolyamos tanulók (2024/2025) Művészeti tanulmányi terület </vt:lpstr>
      <vt:lpstr>Szakképesítés / 13. évfolyamos tanulók (2024/2025) Művészeti tanulmányi terület </vt:lpstr>
      <vt:lpstr>Szakképesítés / 13. évfolyamos tanulók (2024/2025) Pedagógia ágazat </vt:lpstr>
      <vt:lpstr>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Nyilatkozat</vt:lpstr>
      <vt:lpstr>Szakgimnáziumi érettségi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Pálfi Erika</dc:creator>
  <cp:lastModifiedBy>Katalin Zakar</cp:lastModifiedBy>
  <cp:revision>421</cp:revision>
  <cp:lastPrinted>2024-02-14T11:07:14Z</cp:lastPrinted>
  <dcterms:created xsi:type="dcterms:W3CDTF">2022-08-12T09:22:05Z</dcterms:created>
  <dcterms:modified xsi:type="dcterms:W3CDTF">2025-02-12T15:49:35Z</dcterms:modified>
</cp:coreProperties>
</file>