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0" r:id="rId3"/>
    <p:sldId id="271" r:id="rId4"/>
    <p:sldId id="274" r:id="rId5"/>
    <p:sldId id="275" r:id="rId6"/>
    <p:sldId id="276" r:id="rId7"/>
    <p:sldId id="277" r:id="rId8"/>
    <p:sldId id="258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565977-3726-4309-804A-FF0BFE3F422B}" type="doc">
      <dgm:prSet loTypeId="urn:microsoft.com/office/officeart/2005/8/layout/hProcess9" loCatId="process" qsTypeId="urn:microsoft.com/office/officeart/2005/8/quickstyle/simple1" qsCatId="simple" csTypeId="urn:microsoft.com/office/officeart/2005/8/colors/accent1_4" csCatId="accent1" phldr="1"/>
      <dgm:spPr/>
    </dgm:pt>
    <dgm:pt modelId="{991004DB-9C6C-4FDE-8E58-29D43EF90CA9}">
      <dgm:prSet phldrT="[Szöveg]"/>
      <dgm:spPr/>
      <dgm:t>
        <a:bodyPr/>
        <a:lstStyle/>
        <a:p>
          <a:r>
            <a:rPr lang="hu-HU" dirty="0"/>
            <a:t>Támogassa a tanévben közzétett pedagógus-továbbképzések kiajánlását.</a:t>
          </a:r>
        </a:p>
      </dgm:t>
    </dgm:pt>
    <dgm:pt modelId="{656B44C4-FA6A-4EE2-AD66-25EF369EE43D}" type="parTrans" cxnId="{8C9BB596-4073-4D50-A09A-46EB85883D16}">
      <dgm:prSet/>
      <dgm:spPr/>
      <dgm:t>
        <a:bodyPr/>
        <a:lstStyle/>
        <a:p>
          <a:endParaRPr lang="hu-HU"/>
        </a:p>
      </dgm:t>
    </dgm:pt>
    <dgm:pt modelId="{4CE11D86-AE80-498C-9373-7FFBBB848B7F}" type="sibTrans" cxnId="{8C9BB596-4073-4D50-A09A-46EB85883D16}">
      <dgm:prSet/>
      <dgm:spPr/>
      <dgm:t>
        <a:bodyPr/>
        <a:lstStyle/>
        <a:p>
          <a:endParaRPr lang="hu-HU"/>
        </a:p>
      </dgm:t>
    </dgm:pt>
    <dgm:pt modelId="{991241E8-4BE9-4FDB-A9F5-C8B9196D4563}">
      <dgm:prSet phldrT="[Szöveg]"/>
      <dgm:spPr/>
      <dgm:t>
        <a:bodyPr/>
        <a:lstStyle/>
        <a:p>
          <a:r>
            <a:rPr lang="hu-HU" dirty="0"/>
            <a:t>Támogassa az igazgatót (intézményeket) az 1 éves pedagógus-továbbképzési intézményi program elkészítésében.</a:t>
          </a:r>
        </a:p>
      </dgm:t>
    </dgm:pt>
    <dgm:pt modelId="{165C052D-6686-4298-B2BB-A57C53C3A640}" type="parTrans" cxnId="{5E305B21-158F-43F6-AF84-4D8E8168E5BA}">
      <dgm:prSet/>
      <dgm:spPr/>
      <dgm:t>
        <a:bodyPr/>
        <a:lstStyle/>
        <a:p>
          <a:endParaRPr lang="hu-HU"/>
        </a:p>
      </dgm:t>
    </dgm:pt>
    <dgm:pt modelId="{00512D69-80C0-4664-953D-B6BE78CDA8FA}" type="sibTrans" cxnId="{5E305B21-158F-43F6-AF84-4D8E8168E5BA}">
      <dgm:prSet/>
      <dgm:spPr/>
      <dgm:t>
        <a:bodyPr/>
        <a:lstStyle/>
        <a:p>
          <a:endParaRPr lang="hu-HU"/>
        </a:p>
      </dgm:t>
    </dgm:pt>
    <dgm:pt modelId="{63607219-708E-4E11-8B15-2D4626C0E075}">
      <dgm:prSet phldrT="[Szöveg]"/>
      <dgm:spPr/>
      <dgm:t>
        <a:bodyPr/>
        <a:lstStyle/>
        <a:p>
          <a:r>
            <a:rPr lang="hu-HU" dirty="0"/>
            <a:t>Támogassa az 5 éves pedagógus-továbbképzési ciklus nyilvántartását, nyomon követését.</a:t>
          </a:r>
        </a:p>
      </dgm:t>
    </dgm:pt>
    <dgm:pt modelId="{0E44D038-7E34-4721-9CF5-C29157E4FF06}" type="parTrans" cxnId="{D532B364-A32B-4DC6-9964-452CDA5B0674}">
      <dgm:prSet/>
      <dgm:spPr/>
      <dgm:t>
        <a:bodyPr/>
        <a:lstStyle/>
        <a:p>
          <a:endParaRPr lang="hu-HU"/>
        </a:p>
      </dgm:t>
    </dgm:pt>
    <dgm:pt modelId="{062A0EBE-DD64-45D0-95D8-766021699EBE}" type="sibTrans" cxnId="{D532B364-A32B-4DC6-9964-452CDA5B0674}">
      <dgm:prSet/>
      <dgm:spPr/>
      <dgm:t>
        <a:bodyPr/>
        <a:lstStyle/>
        <a:p>
          <a:endParaRPr lang="hu-HU"/>
        </a:p>
      </dgm:t>
    </dgm:pt>
    <dgm:pt modelId="{59638BCF-FC19-4B40-A923-ABC4A727A7A3}" type="pres">
      <dgm:prSet presAssocID="{C6565977-3726-4309-804A-FF0BFE3F422B}" presName="CompostProcess" presStyleCnt="0">
        <dgm:presLayoutVars>
          <dgm:dir/>
          <dgm:resizeHandles val="exact"/>
        </dgm:presLayoutVars>
      </dgm:prSet>
      <dgm:spPr/>
    </dgm:pt>
    <dgm:pt modelId="{9CE030CD-C6DB-4B4E-919D-89B2CA02360E}" type="pres">
      <dgm:prSet presAssocID="{C6565977-3726-4309-804A-FF0BFE3F422B}" presName="arrow" presStyleLbl="bgShp" presStyleIdx="0" presStyleCnt="1" custScaleX="85723" custScaleY="79517"/>
      <dgm:spPr/>
    </dgm:pt>
    <dgm:pt modelId="{21312281-3580-4859-B776-9DCA868A70A8}" type="pres">
      <dgm:prSet presAssocID="{C6565977-3726-4309-804A-FF0BFE3F422B}" presName="linearProcess" presStyleCnt="0"/>
      <dgm:spPr/>
    </dgm:pt>
    <dgm:pt modelId="{5D5B0CFE-6F00-4D8B-969D-4A380887C5B4}" type="pres">
      <dgm:prSet presAssocID="{991004DB-9C6C-4FDE-8E58-29D43EF90CA9}" presName="textNode" presStyleLbl="node1" presStyleIdx="0" presStyleCnt="3">
        <dgm:presLayoutVars>
          <dgm:bulletEnabled val="1"/>
        </dgm:presLayoutVars>
      </dgm:prSet>
      <dgm:spPr/>
    </dgm:pt>
    <dgm:pt modelId="{464AA949-6C11-4525-8C87-CD8CC163D997}" type="pres">
      <dgm:prSet presAssocID="{4CE11D86-AE80-498C-9373-7FFBBB848B7F}" presName="sibTrans" presStyleCnt="0"/>
      <dgm:spPr/>
    </dgm:pt>
    <dgm:pt modelId="{9DD25A07-00E5-488E-B496-A91A79765025}" type="pres">
      <dgm:prSet presAssocID="{991241E8-4BE9-4FDB-A9F5-C8B9196D4563}" presName="textNode" presStyleLbl="node1" presStyleIdx="1" presStyleCnt="3">
        <dgm:presLayoutVars>
          <dgm:bulletEnabled val="1"/>
        </dgm:presLayoutVars>
      </dgm:prSet>
      <dgm:spPr/>
    </dgm:pt>
    <dgm:pt modelId="{2DE32BA9-56EB-4003-BEBA-3C433ABB0299}" type="pres">
      <dgm:prSet presAssocID="{00512D69-80C0-4664-953D-B6BE78CDA8FA}" presName="sibTrans" presStyleCnt="0"/>
      <dgm:spPr/>
    </dgm:pt>
    <dgm:pt modelId="{5F627429-7B97-4F9B-8D62-0C47D1F756F7}" type="pres">
      <dgm:prSet presAssocID="{63607219-708E-4E11-8B15-2D4626C0E07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E305B21-158F-43F6-AF84-4D8E8168E5BA}" srcId="{C6565977-3726-4309-804A-FF0BFE3F422B}" destId="{991241E8-4BE9-4FDB-A9F5-C8B9196D4563}" srcOrd="1" destOrd="0" parTransId="{165C052D-6686-4298-B2BB-A57C53C3A640}" sibTransId="{00512D69-80C0-4664-953D-B6BE78CDA8FA}"/>
    <dgm:cxn modelId="{3EB3E231-4407-4490-AA2F-0597303329C6}" type="presOf" srcId="{C6565977-3726-4309-804A-FF0BFE3F422B}" destId="{59638BCF-FC19-4B40-A923-ABC4A727A7A3}" srcOrd="0" destOrd="0" presId="urn:microsoft.com/office/officeart/2005/8/layout/hProcess9"/>
    <dgm:cxn modelId="{D532B364-A32B-4DC6-9964-452CDA5B0674}" srcId="{C6565977-3726-4309-804A-FF0BFE3F422B}" destId="{63607219-708E-4E11-8B15-2D4626C0E075}" srcOrd="2" destOrd="0" parTransId="{0E44D038-7E34-4721-9CF5-C29157E4FF06}" sibTransId="{062A0EBE-DD64-45D0-95D8-766021699EBE}"/>
    <dgm:cxn modelId="{8C9BB596-4073-4D50-A09A-46EB85883D16}" srcId="{C6565977-3726-4309-804A-FF0BFE3F422B}" destId="{991004DB-9C6C-4FDE-8E58-29D43EF90CA9}" srcOrd="0" destOrd="0" parTransId="{656B44C4-FA6A-4EE2-AD66-25EF369EE43D}" sibTransId="{4CE11D86-AE80-498C-9373-7FFBBB848B7F}"/>
    <dgm:cxn modelId="{62E590C1-4792-4AD5-A09D-186AD3531E58}" type="presOf" srcId="{991004DB-9C6C-4FDE-8E58-29D43EF90CA9}" destId="{5D5B0CFE-6F00-4D8B-969D-4A380887C5B4}" srcOrd="0" destOrd="0" presId="urn:microsoft.com/office/officeart/2005/8/layout/hProcess9"/>
    <dgm:cxn modelId="{7FFDDDDC-4F18-49C2-B4E7-CE78F331BEEE}" type="presOf" srcId="{991241E8-4BE9-4FDB-A9F5-C8B9196D4563}" destId="{9DD25A07-00E5-488E-B496-A91A79765025}" srcOrd="0" destOrd="0" presId="urn:microsoft.com/office/officeart/2005/8/layout/hProcess9"/>
    <dgm:cxn modelId="{F21AABF0-F613-40E7-AC9F-BD0D00B29EF3}" type="presOf" srcId="{63607219-708E-4E11-8B15-2D4626C0E075}" destId="{5F627429-7B97-4F9B-8D62-0C47D1F756F7}" srcOrd="0" destOrd="0" presId="urn:microsoft.com/office/officeart/2005/8/layout/hProcess9"/>
    <dgm:cxn modelId="{56884B7C-81BB-4E0B-8E24-F621208A9044}" type="presParOf" srcId="{59638BCF-FC19-4B40-A923-ABC4A727A7A3}" destId="{9CE030CD-C6DB-4B4E-919D-89B2CA02360E}" srcOrd="0" destOrd="0" presId="urn:microsoft.com/office/officeart/2005/8/layout/hProcess9"/>
    <dgm:cxn modelId="{E3A73759-6466-4CA6-8F44-62402927FF8A}" type="presParOf" srcId="{59638BCF-FC19-4B40-A923-ABC4A727A7A3}" destId="{21312281-3580-4859-B776-9DCA868A70A8}" srcOrd="1" destOrd="0" presId="urn:microsoft.com/office/officeart/2005/8/layout/hProcess9"/>
    <dgm:cxn modelId="{F42527CB-8B43-44A5-A72C-E73273658CCF}" type="presParOf" srcId="{21312281-3580-4859-B776-9DCA868A70A8}" destId="{5D5B0CFE-6F00-4D8B-969D-4A380887C5B4}" srcOrd="0" destOrd="0" presId="urn:microsoft.com/office/officeart/2005/8/layout/hProcess9"/>
    <dgm:cxn modelId="{A0279445-8A98-40CD-BFE1-A925AB533F2E}" type="presParOf" srcId="{21312281-3580-4859-B776-9DCA868A70A8}" destId="{464AA949-6C11-4525-8C87-CD8CC163D997}" srcOrd="1" destOrd="0" presId="urn:microsoft.com/office/officeart/2005/8/layout/hProcess9"/>
    <dgm:cxn modelId="{B6F5F6AE-7F47-48E4-BEFF-284D9F7F54C5}" type="presParOf" srcId="{21312281-3580-4859-B776-9DCA868A70A8}" destId="{9DD25A07-00E5-488E-B496-A91A79765025}" srcOrd="2" destOrd="0" presId="urn:microsoft.com/office/officeart/2005/8/layout/hProcess9"/>
    <dgm:cxn modelId="{7B3B1FE8-0FC6-4419-A154-02BEE70BAE91}" type="presParOf" srcId="{21312281-3580-4859-B776-9DCA868A70A8}" destId="{2DE32BA9-56EB-4003-BEBA-3C433ABB0299}" srcOrd="3" destOrd="0" presId="urn:microsoft.com/office/officeart/2005/8/layout/hProcess9"/>
    <dgm:cxn modelId="{43D65EF1-96A8-4F14-96C3-AB6A2D58182D}" type="presParOf" srcId="{21312281-3580-4859-B776-9DCA868A70A8}" destId="{5F627429-7B97-4F9B-8D62-0C47D1F756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2DDBF6-6599-4747-BFB1-EF81B250CFD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9EE43971-F21E-44AE-A0EF-07DC63193613}">
      <dgm:prSet custT="1"/>
      <dgm:spPr/>
      <dgm:t>
        <a:bodyPr/>
        <a:lstStyle/>
        <a:p>
          <a:r>
            <a:rPr lang="hu-HU" sz="1600" dirty="0"/>
            <a:t>Strukturáltan megjelenítésre kerül az egy szereplőre (pedagógusra) vonatkozó évenkénti fejlesztési terv, és benne az intézményi programhoz kapcsolódó pedagógus-továbbképzések személysorosan.</a:t>
          </a:r>
        </a:p>
      </dgm:t>
    </dgm:pt>
    <dgm:pt modelId="{714D20BA-7399-49F2-878A-F9BEEDC7AC17}" type="parTrans" cxnId="{0610CE24-138A-4262-B990-5755C81C1A99}">
      <dgm:prSet/>
      <dgm:spPr/>
      <dgm:t>
        <a:bodyPr/>
        <a:lstStyle/>
        <a:p>
          <a:endParaRPr lang="hu-HU" sz="1600"/>
        </a:p>
      </dgm:t>
    </dgm:pt>
    <dgm:pt modelId="{73AE59EB-DA15-426D-853C-DFE6A9768BB9}" type="sibTrans" cxnId="{0610CE24-138A-4262-B990-5755C81C1A99}">
      <dgm:prSet/>
      <dgm:spPr/>
      <dgm:t>
        <a:bodyPr/>
        <a:lstStyle/>
        <a:p>
          <a:endParaRPr lang="hu-HU" sz="1600"/>
        </a:p>
      </dgm:t>
    </dgm:pt>
    <dgm:pt modelId="{AC092209-1B9C-40A0-A7BF-9234C263958E}">
      <dgm:prSet custT="1"/>
      <dgm:spPr/>
      <dgm:t>
        <a:bodyPr/>
        <a:lstStyle/>
        <a:p>
          <a:r>
            <a:rPr lang="hu-HU" sz="1600"/>
            <a:t>Lehetőség lesz az adott tanévre szóló pedagógus-továbbképzési intézményi program exportálására a fenntartói jóváhagyás céljából. </a:t>
          </a:r>
        </a:p>
      </dgm:t>
    </dgm:pt>
    <dgm:pt modelId="{CEC036FC-60A0-4F58-B50E-F3106182C9B0}" type="parTrans" cxnId="{1D4A5435-7010-4598-8D16-CCE5E20E6783}">
      <dgm:prSet/>
      <dgm:spPr/>
      <dgm:t>
        <a:bodyPr/>
        <a:lstStyle/>
        <a:p>
          <a:endParaRPr lang="hu-HU" sz="1600"/>
        </a:p>
      </dgm:t>
    </dgm:pt>
    <dgm:pt modelId="{7ACBDA4C-C02D-478B-8FA0-CDFE68B815C3}" type="sibTrans" cxnId="{1D4A5435-7010-4598-8D16-CCE5E20E6783}">
      <dgm:prSet/>
      <dgm:spPr/>
      <dgm:t>
        <a:bodyPr/>
        <a:lstStyle/>
        <a:p>
          <a:endParaRPr lang="hu-HU" sz="1600"/>
        </a:p>
      </dgm:t>
    </dgm:pt>
    <dgm:pt modelId="{E71FEB79-0647-4BFE-96B8-D5C0DB7FD6F7}">
      <dgm:prSet custT="1"/>
      <dgm:spPr/>
      <dgm:t>
        <a:bodyPr/>
        <a:lstStyle/>
        <a:p>
          <a:r>
            <a:rPr lang="hu-HU" sz="1600"/>
            <a:t>Lehetőség lesz - a fenntartói jóváhagyást követően - az adott tanévi intézményi programhoz kapcsolódó pedagógus-továbbképzésekre való rögzítésre.</a:t>
          </a:r>
        </a:p>
      </dgm:t>
    </dgm:pt>
    <dgm:pt modelId="{B6FFA282-A601-4255-A2B6-C0C6F5BB7825}" type="parTrans" cxnId="{DE53E182-3B6D-4889-BAA2-84B7FAE85EA8}">
      <dgm:prSet/>
      <dgm:spPr/>
      <dgm:t>
        <a:bodyPr/>
        <a:lstStyle/>
        <a:p>
          <a:endParaRPr lang="hu-HU" sz="1600"/>
        </a:p>
      </dgm:t>
    </dgm:pt>
    <dgm:pt modelId="{1ACF5180-8532-48E6-A980-5332045BCA39}" type="sibTrans" cxnId="{DE53E182-3B6D-4889-BAA2-84B7FAE85EA8}">
      <dgm:prSet/>
      <dgm:spPr/>
      <dgm:t>
        <a:bodyPr/>
        <a:lstStyle/>
        <a:p>
          <a:endParaRPr lang="hu-HU" sz="1600"/>
        </a:p>
      </dgm:t>
    </dgm:pt>
    <dgm:pt modelId="{7F3BA299-9642-442E-8657-DFA5DCD77029}">
      <dgm:prSet custT="1"/>
      <dgm:spPr/>
      <dgm:t>
        <a:bodyPr/>
        <a:lstStyle/>
        <a:p>
          <a:r>
            <a:rPr lang="hu-HU" sz="1600"/>
            <a:t>Az igazgató számára nyomon követhető lesz az intézmény pedagógusainak a továbbképzéseken történő részvétele, a pedagógus 5 éves pedagógus-továbbképzési ciklus teljesítése.</a:t>
          </a:r>
        </a:p>
      </dgm:t>
    </dgm:pt>
    <dgm:pt modelId="{36C75EC5-7ACB-438F-8E5C-80BC16D430FB}" type="parTrans" cxnId="{0243013F-D05D-48D8-9B02-35A60C8791CD}">
      <dgm:prSet/>
      <dgm:spPr/>
      <dgm:t>
        <a:bodyPr/>
        <a:lstStyle/>
        <a:p>
          <a:endParaRPr lang="hu-HU" sz="1600"/>
        </a:p>
      </dgm:t>
    </dgm:pt>
    <dgm:pt modelId="{FD15996D-D1AD-4F85-A8E7-D9C0107BF4B0}" type="sibTrans" cxnId="{0243013F-D05D-48D8-9B02-35A60C8791CD}">
      <dgm:prSet/>
      <dgm:spPr/>
      <dgm:t>
        <a:bodyPr/>
        <a:lstStyle/>
        <a:p>
          <a:endParaRPr lang="hu-HU" sz="1600"/>
        </a:p>
      </dgm:t>
    </dgm:pt>
    <dgm:pt modelId="{D235203A-D307-4853-89F8-58478E9C9496}">
      <dgm:prSet custT="1"/>
      <dgm:spPr/>
      <dgm:t>
        <a:bodyPr/>
        <a:lstStyle/>
        <a:p>
          <a:r>
            <a:rPr lang="hu-HU" sz="1600"/>
            <a:t>Lekérdezhetők a felhasználók (képzésszervezők) számára a csoportszervezéshez szükséges adatok.</a:t>
          </a:r>
        </a:p>
      </dgm:t>
    </dgm:pt>
    <dgm:pt modelId="{168DC8CC-1D94-440F-91D6-D5CE785C6752}" type="parTrans" cxnId="{8A467827-9664-48C3-A45A-5E02134651C3}">
      <dgm:prSet/>
      <dgm:spPr/>
      <dgm:t>
        <a:bodyPr/>
        <a:lstStyle/>
        <a:p>
          <a:endParaRPr lang="hu-HU" sz="1600"/>
        </a:p>
      </dgm:t>
    </dgm:pt>
    <dgm:pt modelId="{874D4611-F386-4E6E-8FA7-B65F2A8E134C}" type="sibTrans" cxnId="{8A467827-9664-48C3-A45A-5E02134651C3}">
      <dgm:prSet/>
      <dgm:spPr/>
      <dgm:t>
        <a:bodyPr/>
        <a:lstStyle/>
        <a:p>
          <a:endParaRPr lang="hu-HU" sz="1600"/>
        </a:p>
      </dgm:t>
    </dgm:pt>
    <dgm:pt modelId="{5A240A15-4DEB-4AE3-AA87-FCA280FDD26F}">
      <dgm:prSet custT="1"/>
      <dgm:spPr/>
      <dgm:t>
        <a:bodyPr/>
        <a:lstStyle/>
        <a:p>
          <a:r>
            <a:rPr lang="hu-HU" sz="1600"/>
            <a:t>Készíthetők lesznek statisztikák, kimutatások a folyamatokról a rendszerben tárolt adatokra építve az OH számára. </a:t>
          </a:r>
        </a:p>
      </dgm:t>
    </dgm:pt>
    <dgm:pt modelId="{204B1325-1F5E-4F64-8293-1AF08D5F9FF6}" type="parTrans" cxnId="{45AD4195-B64F-4FE6-886F-609328EC2C2F}">
      <dgm:prSet/>
      <dgm:spPr/>
      <dgm:t>
        <a:bodyPr/>
        <a:lstStyle/>
        <a:p>
          <a:endParaRPr lang="hu-HU" sz="1600"/>
        </a:p>
      </dgm:t>
    </dgm:pt>
    <dgm:pt modelId="{0926C1C7-5E79-4651-B334-EAFFBA6A01DF}" type="sibTrans" cxnId="{45AD4195-B64F-4FE6-886F-609328EC2C2F}">
      <dgm:prSet/>
      <dgm:spPr/>
      <dgm:t>
        <a:bodyPr/>
        <a:lstStyle/>
        <a:p>
          <a:endParaRPr lang="hu-HU" sz="1600"/>
        </a:p>
      </dgm:t>
    </dgm:pt>
    <dgm:pt modelId="{669F5D75-9DE4-42CE-B528-9624526B0734}" type="pres">
      <dgm:prSet presAssocID="{BD2DDBF6-6599-4747-BFB1-EF81B250CFD6}" presName="linear" presStyleCnt="0">
        <dgm:presLayoutVars>
          <dgm:animLvl val="lvl"/>
          <dgm:resizeHandles val="exact"/>
        </dgm:presLayoutVars>
      </dgm:prSet>
      <dgm:spPr/>
    </dgm:pt>
    <dgm:pt modelId="{06F18FC1-A3C7-4988-B978-1356DE485224}" type="pres">
      <dgm:prSet presAssocID="{9EE43971-F21E-44AE-A0EF-07DC63193613}" presName="parentText" presStyleLbl="node1" presStyleIdx="0" presStyleCnt="6" custScaleY="104807">
        <dgm:presLayoutVars>
          <dgm:chMax val="0"/>
          <dgm:bulletEnabled val="1"/>
        </dgm:presLayoutVars>
      </dgm:prSet>
      <dgm:spPr/>
    </dgm:pt>
    <dgm:pt modelId="{5835A9F5-0480-45F3-988B-9DFE9F3910A0}" type="pres">
      <dgm:prSet presAssocID="{73AE59EB-DA15-426D-853C-DFE6A9768BB9}" presName="spacer" presStyleCnt="0"/>
      <dgm:spPr/>
    </dgm:pt>
    <dgm:pt modelId="{14B38797-A51E-4A0A-8B96-757B495C255F}" type="pres">
      <dgm:prSet presAssocID="{AC092209-1B9C-40A0-A7BF-9234C263958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5B38FA2-EBD7-4C56-852F-78C315ED7BCE}" type="pres">
      <dgm:prSet presAssocID="{7ACBDA4C-C02D-478B-8FA0-CDFE68B815C3}" presName="spacer" presStyleCnt="0"/>
      <dgm:spPr/>
    </dgm:pt>
    <dgm:pt modelId="{FBDA1B25-417D-4502-AF75-BF20640B247A}" type="pres">
      <dgm:prSet presAssocID="{E71FEB79-0647-4BFE-96B8-D5C0DB7FD6F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4B2BAFF-02BC-47AC-BA86-66535305BD3D}" type="pres">
      <dgm:prSet presAssocID="{1ACF5180-8532-48E6-A980-5332045BCA39}" presName="spacer" presStyleCnt="0"/>
      <dgm:spPr/>
    </dgm:pt>
    <dgm:pt modelId="{D5A39CA9-EE50-48B6-AF13-E6CD2D629982}" type="pres">
      <dgm:prSet presAssocID="{7F3BA299-9642-442E-8657-DFA5DCD7702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AB4B4EE-EA87-4B77-ABC9-8CE8009F66B1}" type="pres">
      <dgm:prSet presAssocID="{FD15996D-D1AD-4F85-A8E7-D9C0107BF4B0}" presName="spacer" presStyleCnt="0"/>
      <dgm:spPr/>
    </dgm:pt>
    <dgm:pt modelId="{5A4A75F9-B7FC-4ED4-BBB5-9BA68F038D36}" type="pres">
      <dgm:prSet presAssocID="{D235203A-D307-4853-89F8-58478E9C949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FE4C050-39DD-4EC6-8B47-C686CC894668}" type="pres">
      <dgm:prSet presAssocID="{874D4611-F386-4E6E-8FA7-B65F2A8E134C}" presName="spacer" presStyleCnt="0"/>
      <dgm:spPr/>
    </dgm:pt>
    <dgm:pt modelId="{1F86E171-D345-4E84-ABDD-216594A19312}" type="pres">
      <dgm:prSet presAssocID="{5A240A15-4DEB-4AE3-AA87-FCA280FDD26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6D43906-0284-427A-893C-ED81E5727D83}" type="presOf" srcId="{9EE43971-F21E-44AE-A0EF-07DC63193613}" destId="{06F18FC1-A3C7-4988-B978-1356DE485224}" srcOrd="0" destOrd="0" presId="urn:microsoft.com/office/officeart/2005/8/layout/vList2"/>
    <dgm:cxn modelId="{0610CE24-138A-4262-B990-5755C81C1A99}" srcId="{BD2DDBF6-6599-4747-BFB1-EF81B250CFD6}" destId="{9EE43971-F21E-44AE-A0EF-07DC63193613}" srcOrd="0" destOrd="0" parTransId="{714D20BA-7399-49F2-878A-F9BEEDC7AC17}" sibTransId="{73AE59EB-DA15-426D-853C-DFE6A9768BB9}"/>
    <dgm:cxn modelId="{7CDFAE25-C0B8-4EA5-B0B7-92C128056DF9}" type="presOf" srcId="{E71FEB79-0647-4BFE-96B8-D5C0DB7FD6F7}" destId="{FBDA1B25-417D-4502-AF75-BF20640B247A}" srcOrd="0" destOrd="0" presId="urn:microsoft.com/office/officeart/2005/8/layout/vList2"/>
    <dgm:cxn modelId="{8A467827-9664-48C3-A45A-5E02134651C3}" srcId="{BD2DDBF6-6599-4747-BFB1-EF81B250CFD6}" destId="{D235203A-D307-4853-89F8-58478E9C9496}" srcOrd="4" destOrd="0" parTransId="{168DC8CC-1D94-440F-91D6-D5CE785C6752}" sibTransId="{874D4611-F386-4E6E-8FA7-B65F2A8E134C}"/>
    <dgm:cxn modelId="{1D4A5435-7010-4598-8D16-CCE5E20E6783}" srcId="{BD2DDBF6-6599-4747-BFB1-EF81B250CFD6}" destId="{AC092209-1B9C-40A0-A7BF-9234C263958E}" srcOrd="1" destOrd="0" parTransId="{CEC036FC-60A0-4F58-B50E-F3106182C9B0}" sibTransId="{7ACBDA4C-C02D-478B-8FA0-CDFE68B815C3}"/>
    <dgm:cxn modelId="{0243013F-D05D-48D8-9B02-35A60C8791CD}" srcId="{BD2DDBF6-6599-4747-BFB1-EF81B250CFD6}" destId="{7F3BA299-9642-442E-8657-DFA5DCD77029}" srcOrd="3" destOrd="0" parTransId="{36C75EC5-7ACB-438F-8E5C-80BC16D430FB}" sibTransId="{FD15996D-D1AD-4F85-A8E7-D9C0107BF4B0}"/>
    <dgm:cxn modelId="{B988C764-5B92-4C83-ABD0-46FFF6FC0257}" type="presOf" srcId="{7F3BA299-9642-442E-8657-DFA5DCD77029}" destId="{D5A39CA9-EE50-48B6-AF13-E6CD2D629982}" srcOrd="0" destOrd="0" presId="urn:microsoft.com/office/officeart/2005/8/layout/vList2"/>
    <dgm:cxn modelId="{F4A2E267-CA71-4C5B-8FAB-6729E63369C0}" type="presOf" srcId="{AC092209-1B9C-40A0-A7BF-9234C263958E}" destId="{14B38797-A51E-4A0A-8B96-757B495C255F}" srcOrd="0" destOrd="0" presId="urn:microsoft.com/office/officeart/2005/8/layout/vList2"/>
    <dgm:cxn modelId="{DE53E182-3B6D-4889-BAA2-84B7FAE85EA8}" srcId="{BD2DDBF6-6599-4747-BFB1-EF81B250CFD6}" destId="{E71FEB79-0647-4BFE-96B8-D5C0DB7FD6F7}" srcOrd="2" destOrd="0" parTransId="{B6FFA282-A601-4255-A2B6-C0C6F5BB7825}" sibTransId="{1ACF5180-8532-48E6-A980-5332045BCA39}"/>
    <dgm:cxn modelId="{DA50D98F-F9CD-4455-956D-D8E475021388}" type="presOf" srcId="{5A240A15-4DEB-4AE3-AA87-FCA280FDD26F}" destId="{1F86E171-D345-4E84-ABDD-216594A19312}" srcOrd="0" destOrd="0" presId="urn:microsoft.com/office/officeart/2005/8/layout/vList2"/>
    <dgm:cxn modelId="{45AD4195-B64F-4FE6-886F-609328EC2C2F}" srcId="{BD2DDBF6-6599-4747-BFB1-EF81B250CFD6}" destId="{5A240A15-4DEB-4AE3-AA87-FCA280FDD26F}" srcOrd="5" destOrd="0" parTransId="{204B1325-1F5E-4F64-8293-1AF08D5F9FF6}" sibTransId="{0926C1C7-5E79-4651-B334-EAFFBA6A01DF}"/>
    <dgm:cxn modelId="{6D95CEB8-DB44-4EB8-8FFF-FE445492FF5F}" type="presOf" srcId="{BD2DDBF6-6599-4747-BFB1-EF81B250CFD6}" destId="{669F5D75-9DE4-42CE-B528-9624526B0734}" srcOrd="0" destOrd="0" presId="urn:microsoft.com/office/officeart/2005/8/layout/vList2"/>
    <dgm:cxn modelId="{21E4A7DE-1200-42DE-AE83-8765DC9EE7AD}" type="presOf" srcId="{D235203A-D307-4853-89F8-58478E9C9496}" destId="{5A4A75F9-B7FC-4ED4-BBB5-9BA68F038D36}" srcOrd="0" destOrd="0" presId="urn:microsoft.com/office/officeart/2005/8/layout/vList2"/>
    <dgm:cxn modelId="{A575F555-5C1E-4241-BC94-28E63668C07A}" type="presParOf" srcId="{669F5D75-9DE4-42CE-B528-9624526B0734}" destId="{06F18FC1-A3C7-4988-B978-1356DE485224}" srcOrd="0" destOrd="0" presId="urn:microsoft.com/office/officeart/2005/8/layout/vList2"/>
    <dgm:cxn modelId="{0781635E-C919-4494-97C2-96F0178419AF}" type="presParOf" srcId="{669F5D75-9DE4-42CE-B528-9624526B0734}" destId="{5835A9F5-0480-45F3-988B-9DFE9F3910A0}" srcOrd="1" destOrd="0" presId="urn:microsoft.com/office/officeart/2005/8/layout/vList2"/>
    <dgm:cxn modelId="{B4EFE7C8-C543-475D-8A04-CF1AF79C1680}" type="presParOf" srcId="{669F5D75-9DE4-42CE-B528-9624526B0734}" destId="{14B38797-A51E-4A0A-8B96-757B495C255F}" srcOrd="2" destOrd="0" presId="urn:microsoft.com/office/officeart/2005/8/layout/vList2"/>
    <dgm:cxn modelId="{B05E9100-2F3B-48D3-90D1-2E404E21A070}" type="presParOf" srcId="{669F5D75-9DE4-42CE-B528-9624526B0734}" destId="{35B38FA2-EBD7-4C56-852F-78C315ED7BCE}" srcOrd="3" destOrd="0" presId="urn:microsoft.com/office/officeart/2005/8/layout/vList2"/>
    <dgm:cxn modelId="{B1986B1B-91EF-4F04-96DB-1A31166054B5}" type="presParOf" srcId="{669F5D75-9DE4-42CE-B528-9624526B0734}" destId="{FBDA1B25-417D-4502-AF75-BF20640B247A}" srcOrd="4" destOrd="0" presId="urn:microsoft.com/office/officeart/2005/8/layout/vList2"/>
    <dgm:cxn modelId="{877A8C62-46A6-4E7C-9974-23F641C85F8B}" type="presParOf" srcId="{669F5D75-9DE4-42CE-B528-9624526B0734}" destId="{74B2BAFF-02BC-47AC-BA86-66535305BD3D}" srcOrd="5" destOrd="0" presId="urn:microsoft.com/office/officeart/2005/8/layout/vList2"/>
    <dgm:cxn modelId="{7578125D-4603-4755-B32E-3267D649DB8E}" type="presParOf" srcId="{669F5D75-9DE4-42CE-B528-9624526B0734}" destId="{D5A39CA9-EE50-48B6-AF13-E6CD2D629982}" srcOrd="6" destOrd="0" presId="urn:microsoft.com/office/officeart/2005/8/layout/vList2"/>
    <dgm:cxn modelId="{2F31DF9E-2E99-4ADC-9271-9019AE837D4D}" type="presParOf" srcId="{669F5D75-9DE4-42CE-B528-9624526B0734}" destId="{2AB4B4EE-EA87-4B77-ABC9-8CE8009F66B1}" srcOrd="7" destOrd="0" presId="urn:microsoft.com/office/officeart/2005/8/layout/vList2"/>
    <dgm:cxn modelId="{2B16222E-BFCD-41ED-9865-CD469BF414A6}" type="presParOf" srcId="{669F5D75-9DE4-42CE-B528-9624526B0734}" destId="{5A4A75F9-B7FC-4ED4-BBB5-9BA68F038D36}" srcOrd="8" destOrd="0" presId="urn:microsoft.com/office/officeart/2005/8/layout/vList2"/>
    <dgm:cxn modelId="{4C00C395-3835-42C5-A198-D1662353E50F}" type="presParOf" srcId="{669F5D75-9DE4-42CE-B528-9624526B0734}" destId="{7FE4C050-39DD-4EC6-8B47-C686CC894668}" srcOrd="9" destOrd="0" presId="urn:microsoft.com/office/officeart/2005/8/layout/vList2"/>
    <dgm:cxn modelId="{9B8B591B-78F2-4045-ADF7-F547D6F4D02B}" type="presParOf" srcId="{669F5D75-9DE4-42CE-B528-9624526B0734}" destId="{1F86E171-D345-4E84-ABDD-216594A1931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1274A8-D4F7-4258-85F0-209E38510D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62B4FD8-1346-420A-9E69-3753470BD818}">
      <dgm:prSet custT="1"/>
      <dgm:spPr/>
      <dgm:t>
        <a:bodyPr/>
        <a:lstStyle/>
        <a:p>
          <a:r>
            <a:rPr lang="hu-HU" sz="2000" b="0" i="0" baseline="0" dirty="0"/>
            <a:t>az Oktatási Hivatal, mint adatkezelő és ennek keretében a KIR működtetéséhez kapcsolódó információbiztonsági garanciák teljesüléséért felelős OH munkatársak  </a:t>
          </a:r>
          <a:endParaRPr lang="hu-HU" sz="2000" dirty="0"/>
        </a:p>
      </dgm:t>
    </dgm:pt>
    <dgm:pt modelId="{68999044-A273-4F64-8A83-33105758EC2F}" type="parTrans" cxnId="{46CF4444-6101-4E4D-AC5F-CDA700DE291A}">
      <dgm:prSet/>
      <dgm:spPr/>
      <dgm:t>
        <a:bodyPr/>
        <a:lstStyle/>
        <a:p>
          <a:endParaRPr lang="hu-HU"/>
        </a:p>
      </dgm:t>
    </dgm:pt>
    <dgm:pt modelId="{6FFF49D6-1CF9-456E-8858-5224E42DD8D0}" type="sibTrans" cxnId="{46CF4444-6101-4E4D-AC5F-CDA700DE291A}">
      <dgm:prSet/>
      <dgm:spPr/>
      <dgm:t>
        <a:bodyPr/>
        <a:lstStyle/>
        <a:p>
          <a:endParaRPr lang="hu-HU"/>
        </a:p>
      </dgm:t>
    </dgm:pt>
    <dgm:pt modelId="{627E8D50-D082-4CA8-9307-3CE569951D3F}">
      <dgm:prSet custT="1"/>
      <dgm:spPr/>
      <dgm:t>
        <a:bodyPr/>
        <a:lstStyle/>
        <a:p>
          <a:r>
            <a:rPr lang="hu-HU" sz="2000" b="0" i="0" baseline="0" dirty="0"/>
            <a:t>OH központi felhasználók </a:t>
          </a:r>
          <a:endParaRPr lang="hu-HU" sz="2000" i="0" dirty="0"/>
        </a:p>
      </dgm:t>
    </dgm:pt>
    <dgm:pt modelId="{6B0EBA44-9C10-4AB1-A4DF-30C545201E28}" type="parTrans" cxnId="{120A139C-AE7B-4761-B6D9-01535EEFDC81}">
      <dgm:prSet/>
      <dgm:spPr/>
      <dgm:t>
        <a:bodyPr/>
        <a:lstStyle/>
        <a:p>
          <a:endParaRPr lang="hu-HU"/>
        </a:p>
      </dgm:t>
    </dgm:pt>
    <dgm:pt modelId="{9BD801D8-8B71-4D53-8853-2BB8CDC641D8}" type="sibTrans" cxnId="{120A139C-AE7B-4761-B6D9-01535EEFDC81}">
      <dgm:prSet/>
      <dgm:spPr/>
      <dgm:t>
        <a:bodyPr/>
        <a:lstStyle/>
        <a:p>
          <a:endParaRPr lang="hu-HU"/>
        </a:p>
      </dgm:t>
    </dgm:pt>
    <dgm:pt modelId="{1EB9B7DD-F7F6-43D3-B779-7E500F40AFB6}">
      <dgm:prSet custT="1"/>
      <dgm:spPr/>
      <dgm:t>
        <a:bodyPr/>
        <a:lstStyle/>
        <a:p>
          <a:r>
            <a:rPr lang="hu-HU" sz="2000" b="0" i="0" baseline="0" dirty="0"/>
            <a:t>POK felhasználók  </a:t>
          </a:r>
          <a:endParaRPr lang="hu-HU" sz="2000" i="0" dirty="0"/>
        </a:p>
      </dgm:t>
    </dgm:pt>
    <dgm:pt modelId="{DE8221DE-26C7-439C-ABF3-B79ADD45A694}" type="parTrans" cxnId="{830E295C-0E7F-463F-B860-1F06C51540D2}">
      <dgm:prSet/>
      <dgm:spPr/>
      <dgm:t>
        <a:bodyPr/>
        <a:lstStyle/>
        <a:p>
          <a:endParaRPr lang="hu-HU"/>
        </a:p>
      </dgm:t>
    </dgm:pt>
    <dgm:pt modelId="{A49B2408-6F60-457E-9E32-F8D607AE6A30}" type="sibTrans" cxnId="{830E295C-0E7F-463F-B860-1F06C51540D2}">
      <dgm:prSet/>
      <dgm:spPr/>
      <dgm:t>
        <a:bodyPr/>
        <a:lstStyle/>
        <a:p>
          <a:endParaRPr lang="hu-HU"/>
        </a:p>
      </dgm:t>
    </dgm:pt>
    <dgm:pt modelId="{FD0E0219-D953-44B9-A14F-970BACDFDEDB}" type="pres">
      <dgm:prSet presAssocID="{C11274A8-D4F7-4258-85F0-209E38510DB0}" presName="Name0" presStyleCnt="0">
        <dgm:presLayoutVars>
          <dgm:dir/>
          <dgm:animLvl val="lvl"/>
          <dgm:resizeHandles val="exact"/>
        </dgm:presLayoutVars>
      </dgm:prSet>
      <dgm:spPr/>
    </dgm:pt>
    <dgm:pt modelId="{0044B8AF-25A8-43AC-A16B-AA0D0D11E529}" type="pres">
      <dgm:prSet presAssocID="{C62B4FD8-1346-420A-9E69-3753470BD818}" presName="linNode" presStyleCnt="0"/>
      <dgm:spPr/>
    </dgm:pt>
    <dgm:pt modelId="{3AE3894F-0821-4A93-AEB4-B3A815D02F1E}" type="pres">
      <dgm:prSet presAssocID="{C62B4FD8-1346-420A-9E69-3753470BD81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E1F3B7D-898A-4381-89D9-7DEC6598FE5C}" type="pres">
      <dgm:prSet presAssocID="{C62B4FD8-1346-420A-9E69-3753470BD818}" presName="descendantText" presStyleLbl="alignAccFollowNode1" presStyleIdx="0" presStyleCnt="1" custLinFactNeighborX="0" custLinFactNeighborY="-1564">
        <dgm:presLayoutVars>
          <dgm:bulletEnabled val="1"/>
        </dgm:presLayoutVars>
      </dgm:prSet>
      <dgm:spPr/>
    </dgm:pt>
  </dgm:ptLst>
  <dgm:cxnLst>
    <dgm:cxn modelId="{AE621020-BF4D-4B94-8F01-A1B245C2BDBB}" type="presOf" srcId="{627E8D50-D082-4CA8-9307-3CE569951D3F}" destId="{2E1F3B7D-898A-4381-89D9-7DEC6598FE5C}" srcOrd="0" destOrd="0" presId="urn:microsoft.com/office/officeart/2005/8/layout/vList5"/>
    <dgm:cxn modelId="{830E295C-0E7F-463F-B860-1F06C51540D2}" srcId="{C62B4FD8-1346-420A-9E69-3753470BD818}" destId="{1EB9B7DD-F7F6-43D3-B779-7E500F40AFB6}" srcOrd="1" destOrd="0" parTransId="{DE8221DE-26C7-439C-ABF3-B79ADD45A694}" sibTransId="{A49B2408-6F60-457E-9E32-F8D607AE6A30}"/>
    <dgm:cxn modelId="{46CF4444-6101-4E4D-AC5F-CDA700DE291A}" srcId="{C11274A8-D4F7-4258-85F0-209E38510DB0}" destId="{C62B4FD8-1346-420A-9E69-3753470BD818}" srcOrd="0" destOrd="0" parTransId="{68999044-A273-4F64-8A83-33105758EC2F}" sibTransId="{6FFF49D6-1CF9-456E-8858-5224E42DD8D0}"/>
    <dgm:cxn modelId="{EEDCB782-783B-41E1-8084-2476D024262A}" type="presOf" srcId="{C62B4FD8-1346-420A-9E69-3753470BD818}" destId="{3AE3894F-0821-4A93-AEB4-B3A815D02F1E}" srcOrd="0" destOrd="0" presId="urn:microsoft.com/office/officeart/2005/8/layout/vList5"/>
    <dgm:cxn modelId="{120A139C-AE7B-4761-B6D9-01535EEFDC81}" srcId="{C62B4FD8-1346-420A-9E69-3753470BD818}" destId="{627E8D50-D082-4CA8-9307-3CE569951D3F}" srcOrd="0" destOrd="0" parTransId="{6B0EBA44-9C10-4AB1-A4DF-30C545201E28}" sibTransId="{9BD801D8-8B71-4D53-8853-2BB8CDC641D8}"/>
    <dgm:cxn modelId="{A563C1A7-677F-40AA-BB06-F3BA4EB21D68}" type="presOf" srcId="{C11274A8-D4F7-4258-85F0-209E38510DB0}" destId="{FD0E0219-D953-44B9-A14F-970BACDFDEDB}" srcOrd="0" destOrd="0" presId="urn:microsoft.com/office/officeart/2005/8/layout/vList5"/>
    <dgm:cxn modelId="{6DEF53F5-07D2-40FF-ADD8-60BA2761F9C4}" type="presOf" srcId="{1EB9B7DD-F7F6-43D3-B779-7E500F40AFB6}" destId="{2E1F3B7D-898A-4381-89D9-7DEC6598FE5C}" srcOrd="0" destOrd="1" presId="urn:microsoft.com/office/officeart/2005/8/layout/vList5"/>
    <dgm:cxn modelId="{FEF11C08-E23C-4350-A9CF-09E720067618}" type="presParOf" srcId="{FD0E0219-D953-44B9-A14F-970BACDFDEDB}" destId="{0044B8AF-25A8-43AC-A16B-AA0D0D11E529}" srcOrd="0" destOrd="0" presId="urn:microsoft.com/office/officeart/2005/8/layout/vList5"/>
    <dgm:cxn modelId="{90D2F053-CF27-4F77-9C14-1E3304476D41}" type="presParOf" srcId="{0044B8AF-25A8-43AC-A16B-AA0D0D11E529}" destId="{3AE3894F-0821-4A93-AEB4-B3A815D02F1E}" srcOrd="0" destOrd="0" presId="urn:microsoft.com/office/officeart/2005/8/layout/vList5"/>
    <dgm:cxn modelId="{164B4457-83B7-4874-83AA-678BE320BA3E}" type="presParOf" srcId="{0044B8AF-25A8-43AC-A16B-AA0D0D11E529}" destId="{2E1F3B7D-898A-4381-89D9-7DEC6598FE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1274A8-D4F7-4258-85F0-209E38510D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E9B7154-86C8-4DE8-A42D-1581AFEFA38F}">
      <dgm:prSet custT="1"/>
      <dgm:spPr/>
      <dgm:t>
        <a:bodyPr/>
        <a:lstStyle/>
        <a:p>
          <a:r>
            <a:rPr lang="hu-HU" sz="2000" b="0" i="0" baseline="0" dirty="0"/>
            <a:t>a KIR felhasználóiként a köznevelési intézmények és azok dedikált munkatársai	 </a:t>
          </a:r>
          <a:endParaRPr lang="hu-HU" sz="2000" dirty="0"/>
        </a:p>
      </dgm:t>
    </dgm:pt>
    <dgm:pt modelId="{C882E352-C360-478B-8A72-C322E1D4A912}" type="parTrans" cxnId="{075D4274-87B7-43C9-B8D8-421F1983B547}">
      <dgm:prSet/>
      <dgm:spPr/>
      <dgm:t>
        <a:bodyPr/>
        <a:lstStyle/>
        <a:p>
          <a:endParaRPr lang="hu-HU" sz="2000"/>
        </a:p>
      </dgm:t>
    </dgm:pt>
    <dgm:pt modelId="{C724CFE0-9E33-458D-8EDF-354DF20752A5}" type="sibTrans" cxnId="{075D4274-87B7-43C9-B8D8-421F1983B547}">
      <dgm:prSet/>
      <dgm:spPr/>
      <dgm:t>
        <a:bodyPr/>
        <a:lstStyle/>
        <a:p>
          <a:endParaRPr lang="hu-HU" sz="2000"/>
        </a:p>
      </dgm:t>
    </dgm:pt>
    <dgm:pt modelId="{FFC9192E-E438-4011-8D5E-3A51E3AB6619}">
      <dgm:prSet custT="1"/>
      <dgm:spPr/>
      <dgm:t>
        <a:bodyPr/>
        <a:lstStyle/>
        <a:p>
          <a:r>
            <a:rPr lang="hu-HU" sz="2000" b="0" i="0" baseline="0" dirty="0"/>
            <a:t>az Intézményi mesterjelszó-kezelő rendszerbe belépni jogosult </a:t>
          </a:r>
          <a:r>
            <a:rPr lang="hu-HU" sz="2000" b="1" i="0" baseline="0" dirty="0"/>
            <a:t>mester felhasználóként </a:t>
          </a:r>
          <a:r>
            <a:rPr lang="hu-HU" sz="2000" b="0" i="0" baseline="0" dirty="0"/>
            <a:t>a </a:t>
          </a:r>
          <a:r>
            <a:rPr lang="hu-HU" sz="2000" b="0" i="1" baseline="0" dirty="0"/>
            <a:t>köznevelési intézmény igazgatója </a:t>
          </a:r>
          <a:r>
            <a:rPr lang="hu-HU" sz="2000" b="0" i="0" baseline="0" dirty="0"/>
            <a:t>(képviselője), aki dedikáltan a KIR-INT-ben az intézmény vezetőjeként (képviselőjeként) szereplő személy.</a:t>
          </a:r>
          <a:endParaRPr lang="hu-HU" sz="2000" dirty="0"/>
        </a:p>
      </dgm:t>
    </dgm:pt>
    <dgm:pt modelId="{AFE64DD7-9ECA-421C-8C00-3E031F06B1F8}" type="parTrans" cxnId="{DF894037-4593-4144-A032-D66EBC12C4AE}">
      <dgm:prSet/>
      <dgm:spPr/>
      <dgm:t>
        <a:bodyPr/>
        <a:lstStyle/>
        <a:p>
          <a:endParaRPr lang="hu-HU" sz="2000"/>
        </a:p>
      </dgm:t>
    </dgm:pt>
    <dgm:pt modelId="{82336941-4039-4136-8580-F81D18E8A9FA}" type="sibTrans" cxnId="{DF894037-4593-4144-A032-D66EBC12C4AE}">
      <dgm:prSet/>
      <dgm:spPr/>
      <dgm:t>
        <a:bodyPr/>
        <a:lstStyle/>
        <a:p>
          <a:endParaRPr lang="hu-HU" sz="2000"/>
        </a:p>
      </dgm:t>
    </dgm:pt>
    <dgm:pt modelId="{FD0E0219-D953-44B9-A14F-970BACDFDEDB}" type="pres">
      <dgm:prSet presAssocID="{C11274A8-D4F7-4258-85F0-209E38510DB0}" presName="Name0" presStyleCnt="0">
        <dgm:presLayoutVars>
          <dgm:dir/>
          <dgm:animLvl val="lvl"/>
          <dgm:resizeHandles val="exact"/>
        </dgm:presLayoutVars>
      </dgm:prSet>
      <dgm:spPr/>
    </dgm:pt>
    <dgm:pt modelId="{C31E32A9-EDF1-4575-A2F5-F3C6AEFC00A7}" type="pres">
      <dgm:prSet presAssocID="{1E9B7154-86C8-4DE8-A42D-1581AFEFA38F}" presName="linNode" presStyleCnt="0"/>
      <dgm:spPr/>
    </dgm:pt>
    <dgm:pt modelId="{F9F92263-3003-49A9-A461-19E0E36C4F7D}" type="pres">
      <dgm:prSet presAssocID="{1E9B7154-86C8-4DE8-A42D-1581AFEFA38F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3AA43B41-2CA8-411B-A5A3-E27525CCEF64}" type="pres">
      <dgm:prSet presAssocID="{1E9B7154-86C8-4DE8-A42D-1581AFEFA38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CF039309-2EFF-48E0-831A-32A64662CC88}" type="presOf" srcId="{FFC9192E-E438-4011-8D5E-3A51E3AB6619}" destId="{3AA43B41-2CA8-411B-A5A3-E27525CCEF64}" srcOrd="0" destOrd="0" presId="urn:microsoft.com/office/officeart/2005/8/layout/vList5"/>
    <dgm:cxn modelId="{DF894037-4593-4144-A032-D66EBC12C4AE}" srcId="{1E9B7154-86C8-4DE8-A42D-1581AFEFA38F}" destId="{FFC9192E-E438-4011-8D5E-3A51E3AB6619}" srcOrd="0" destOrd="0" parTransId="{AFE64DD7-9ECA-421C-8C00-3E031F06B1F8}" sibTransId="{82336941-4039-4136-8580-F81D18E8A9FA}"/>
    <dgm:cxn modelId="{D738573D-D447-4805-8D09-CDBCE6B7AEFA}" type="presOf" srcId="{1E9B7154-86C8-4DE8-A42D-1581AFEFA38F}" destId="{F9F92263-3003-49A9-A461-19E0E36C4F7D}" srcOrd="0" destOrd="0" presId="urn:microsoft.com/office/officeart/2005/8/layout/vList5"/>
    <dgm:cxn modelId="{075D4274-87B7-43C9-B8D8-421F1983B547}" srcId="{C11274A8-D4F7-4258-85F0-209E38510DB0}" destId="{1E9B7154-86C8-4DE8-A42D-1581AFEFA38F}" srcOrd="0" destOrd="0" parTransId="{C882E352-C360-478B-8A72-C322E1D4A912}" sibTransId="{C724CFE0-9E33-458D-8EDF-354DF20752A5}"/>
    <dgm:cxn modelId="{A563C1A7-677F-40AA-BB06-F3BA4EB21D68}" type="presOf" srcId="{C11274A8-D4F7-4258-85F0-209E38510DB0}" destId="{FD0E0219-D953-44B9-A14F-970BACDFDEDB}" srcOrd="0" destOrd="0" presId="urn:microsoft.com/office/officeart/2005/8/layout/vList5"/>
    <dgm:cxn modelId="{00193D37-7F24-4391-9F5A-6808FE34236B}" type="presParOf" srcId="{FD0E0219-D953-44B9-A14F-970BACDFDEDB}" destId="{C31E32A9-EDF1-4575-A2F5-F3C6AEFC00A7}" srcOrd="0" destOrd="0" presId="urn:microsoft.com/office/officeart/2005/8/layout/vList5"/>
    <dgm:cxn modelId="{BC049FD7-FEAA-4443-9B90-FEF9F9331C40}" type="presParOf" srcId="{C31E32A9-EDF1-4575-A2F5-F3C6AEFC00A7}" destId="{F9F92263-3003-49A9-A461-19E0E36C4F7D}" srcOrd="0" destOrd="0" presId="urn:microsoft.com/office/officeart/2005/8/layout/vList5"/>
    <dgm:cxn modelId="{0CA67117-0979-44D9-8438-44380C706E45}" type="presParOf" srcId="{C31E32A9-EDF1-4575-A2F5-F3C6AEFC00A7}" destId="{3AA43B41-2CA8-411B-A5A3-E27525CCEF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1274A8-D4F7-4258-85F0-209E38510D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E9B7154-86C8-4DE8-A42D-1581AFEFA38F}">
      <dgm:prSet custT="1"/>
      <dgm:spPr/>
      <dgm:t>
        <a:bodyPr/>
        <a:lstStyle/>
        <a:p>
          <a:r>
            <a:rPr lang="hu-HU" sz="2000" b="0" i="0" baseline="0" dirty="0"/>
            <a:t>a KIR felhasználóiként a köznevelési intézmények és azok dedikált munkatársai	 </a:t>
          </a:r>
          <a:endParaRPr lang="hu-HU" sz="2000" dirty="0"/>
        </a:p>
      </dgm:t>
    </dgm:pt>
    <dgm:pt modelId="{C882E352-C360-478B-8A72-C322E1D4A912}" type="parTrans" cxnId="{075D4274-87B7-43C9-B8D8-421F1983B547}">
      <dgm:prSet/>
      <dgm:spPr/>
      <dgm:t>
        <a:bodyPr/>
        <a:lstStyle/>
        <a:p>
          <a:endParaRPr lang="hu-HU" sz="2000"/>
        </a:p>
      </dgm:t>
    </dgm:pt>
    <dgm:pt modelId="{C724CFE0-9E33-458D-8EDF-354DF20752A5}" type="sibTrans" cxnId="{075D4274-87B7-43C9-B8D8-421F1983B547}">
      <dgm:prSet/>
      <dgm:spPr/>
      <dgm:t>
        <a:bodyPr/>
        <a:lstStyle/>
        <a:p>
          <a:endParaRPr lang="hu-HU" sz="2000"/>
        </a:p>
      </dgm:t>
    </dgm:pt>
    <dgm:pt modelId="{3E77C29B-7312-46B8-9815-7324407E912D}">
      <dgm:prSet custT="1"/>
      <dgm:spPr/>
      <dgm:t>
        <a:bodyPr/>
        <a:lstStyle/>
        <a:p>
          <a:r>
            <a:rPr lang="hu-HU" sz="2000" b="0" i="0" baseline="0" dirty="0"/>
            <a:t>a KIR egyes alrendszereiben dolgozó </a:t>
          </a:r>
          <a:r>
            <a:rPr lang="hu-HU" sz="2000" b="1" i="1" baseline="0" dirty="0"/>
            <a:t>intézményi felhasználók</a:t>
          </a:r>
          <a:r>
            <a:rPr lang="hu-HU" sz="2000" b="0" i="0" baseline="0" dirty="0"/>
            <a:t>, akik nem férnek hozzá az Intézményi mesterjelszó-kezelő rendszerhez, de az intézmény vezetője által az Intézményi mesterjelszó-kezelő rendszerben kiosztott jogosultsággal a KIR egyes alrendszereibe, így </a:t>
          </a:r>
          <a:r>
            <a:rPr lang="hu-HU" sz="2000" b="1" i="0" baseline="0" dirty="0"/>
            <a:t>a PTTR-be is be tudnak lépni</a:t>
          </a:r>
          <a:r>
            <a:rPr lang="hu-HU" sz="2000" b="0" i="0" baseline="0" dirty="0"/>
            <a:t>. </a:t>
          </a:r>
          <a:endParaRPr lang="hu-HU" sz="2000" dirty="0"/>
        </a:p>
      </dgm:t>
    </dgm:pt>
    <dgm:pt modelId="{77FA3D68-7438-4FA3-8C1E-FC4C8651B6DD}" type="sibTrans" cxnId="{34A18E12-EE4F-468B-8712-3A567C2BE5D6}">
      <dgm:prSet/>
      <dgm:spPr/>
      <dgm:t>
        <a:bodyPr/>
        <a:lstStyle/>
        <a:p>
          <a:endParaRPr lang="hu-HU" sz="2000"/>
        </a:p>
      </dgm:t>
    </dgm:pt>
    <dgm:pt modelId="{C1E50ACA-1050-4C03-B44C-E43482CAFE08}" type="parTrans" cxnId="{34A18E12-EE4F-468B-8712-3A567C2BE5D6}">
      <dgm:prSet/>
      <dgm:spPr/>
      <dgm:t>
        <a:bodyPr/>
        <a:lstStyle/>
        <a:p>
          <a:endParaRPr lang="hu-HU" sz="2000"/>
        </a:p>
      </dgm:t>
    </dgm:pt>
    <dgm:pt modelId="{FD0E0219-D953-44B9-A14F-970BACDFDEDB}" type="pres">
      <dgm:prSet presAssocID="{C11274A8-D4F7-4258-85F0-209E38510DB0}" presName="Name0" presStyleCnt="0">
        <dgm:presLayoutVars>
          <dgm:dir/>
          <dgm:animLvl val="lvl"/>
          <dgm:resizeHandles val="exact"/>
        </dgm:presLayoutVars>
      </dgm:prSet>
      <dgm:spPr/>
    </dgm:pt>
    <dgm:pt modelId="{C31E32A9-EDF1-4575-A2F5-F3C6AEFC00A7}" type="pres">
      <dgm:prSet presAssocID="{1E9B7154-86C8-4DE8-A42D-1581AFEFA38F}" presName="linNode" presStyleCnt="0"/>
      <dgm:spPr/>
    </dgm:pt>
    <dgm:pt modelId="{F9F92263-3003-49A9-A461-19E0E36C4F7D}" type="pres">
      <dgm:prSet presAssocID="{1E9B7154-86C8-4DE8-A42D-1581AFEFA38F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7A93D1F-9A41-4368-A764-6265B761B004}" type="pres">
      <dgm:prSet presAssocID="{1E9B7154-86C8-4DE8-A42D-1581AFEFA38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34A18E12-EE4F-468B-8712-3A567C2BE5D6}" srcId="{1E9B7154-86C8-4DE8-A42D-1581AFEFA38F}" destId="{3E77C29B-7312-46B8-9815-7324407E912D}" srcOrd="0" destOrd="0" parTransId="{C1E50ACA-1050-4C03-B44C-E43482CAFE08}" sibTransId="{77FA3D68-7438-4FA3-8C1E-FC4C8651B6DD}"/>
    <dgm:cxn modelId="{D738573D-D447-4805-8D09-CDBCE6B7AEFA}" type="presOf" srcId="{1E9B7154-86C8-4DE8-A42D-1581AFEFA38F}" destId="{F9F92263-3003-49A9-A461-19E0E36C4F7D}" srcOrd="0" destOrd="0" presId="urn:microsoft.com/office/officeart/2005/8/layout/vList5"/>
    <dgm:cxn modelId="{075D4274-87B7-43C9-B8D8-421F1983B547}" srcId="{C11274A8-D4F7-4258-85F0-209E38510DB0}" destId="{1E9B7154-86C8-4DE8-A42D-1581AFEFA38F}" srcOrd="0" destOrd="0" parTransId="{C882E352-C360-478B-8A72-C322E1D4A912}" sibTransId="{C724CFE0-9E33-458D-8EDF-354DF20752A5}"/>
    <dgm:cxn modelId="{A563C1A7-677F-40AA-BB06-F3BA4EB21D68}" type="presOf" srcId="{C11274A8-D4F7-4258-85F0-209E38510DB0}" destId="{FD0E0219-D953-44B9-A14F-970BACDFDEDB}" srcOrd="0" destOrd="0" presId="urn:microsoft.com/office/officeart/2005/8/layout/vList5"/>
    <dgm:cxn modelId="{BBA659AB-32E2-4EA7-B190-CD2E43DBAEF5}" type="presOf" srcId="{3E77C29B-7312-46B8-9815-7324407E912D}" destId="{C7A93D1F-9A41-4368-A764-6265B761B004}" srcOrd="0" destOrd="0" presId="urn:microsoft.com/office/officeart/2005/8/layout/vList5"/>
    <dgm:cxn modelId="{00193D37-7F24-4391-9F5A-6808FE34236B}" type="presParOf" srcId="{FD0E0219-D953-44B9-A14F-970BACDFDEDB}" destId="{C31E32A9-EDF1-4575-A2F5-F3C6AEFC00A7}" srcOrd="0" destOrd="0" presId="urn:microsoft.com/office/officeart/2005/8/layout/vList5"/>
    <dgm:cxn modelId="{BC049FD7-FEAA-4443-9B90-FEF9F9331C40}" type="presParOf" srcId="{C31E32A9-EDF1-4575-A2F5-F3C6AEFC00A7}" destId="{F9F92263-3003-49A9-A461-19E0E36C4F7D}" srcOrd="0" destOrd="0" presId="urn:microsoft.com/office/officeart/2005/8/layout/vList5"/>
    <dgm:cxn modelId="{B597A88E-2ED1-4590-9D68-CBE283F89E28}" type="presParOf" srcId="{C31E32A9-EDF1-4575-A2F5-F3C6AEFC00A7}" destId="{C7A93D1F-9A41-4368-A764-6265B761B0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1274A8-D4F7-4258-85F0-209E38510D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E9B7154-86C8-4DE8-A42D-1581AFEFA38F}">
      <dgm:prSet custT="1"/>
      <dgm:spPr/>
      <dgm:t>
        <a:bodyPr/>
        <a:lstStyle/>
        <a:p>
          <a:r>
            <a:rPr lang="hu-HU" sz="2000" b="0" i="0" baseline="0" dirty="0"/>
            <a:t>a KIR felhasználóiként a köznevelési intézmények és azok dedikált munkatársai	 </a:t>
          </a:r>
          <a:endParaRPr lang="hu-HU" sz="2000" dirty="0"/>
        </a:p>
      </dgm:t>
    </dgm:pt>
    <dgm:pt modelId="{C882E352-C360-478B-8A72-C322E1D4A912}" type="parTrans" cxnId="{075D4274-87B7-43C9-B8D8-421F1983B547}">
      <dgm:prSet/>
      <dgm:spPr/>
      <dgm:t>
        <a:bodyPr/>
        <a:lstStyle/>
        <a:p>
          <a:endParaRPr lang="hu-HU" sz="2000"/>
        </a:p>
      </dgm:t>
    </dgm:pt>
    <dgm:pt modelId="{C724CFE0-9E33-458D-8EDF-354DF20752A5}" type="sibTrans" cxnId="{075D4274-87B7-43C9-B8D8-421F1983B547}">
      <dgm:prSet/>
      <dgm:spPr/>
      <dgm:t>
        <a:bodyPr/>
        <a:lstStyle/>
        <a:p>
          <a:endParaRPr lang="hu-HU" sz="2000"/>
        </a:p>
      </dgm:t>
    </dgm:pt>
    <dgm:pt modelId="{FFC9192E-E438-4011-8D5E-3A51E3AB6619}">
      <dgm:prSet custT="1"/>
      <dgm:spPr/>
      <dgm:t>
        <a:bodyPr/>
        <a:lstStyle/>
        <a:p>
          <a:r>
            <a:rPr lang="hu-HU" sz="2000" b="0" i="0" baseline="0" dirty="0"/>
            <a:t>A képzés lebonyolításáért a Rendelet alapján felelős </a:t>
          </a:r>
          <a:r>
            <a:rPr lang="hu-HU" sz="2000" b="1" i="0" baseline="0" dirty="0"/>
            <a:t>társ szerv , a Nemzeti Közszolgálati Egyetem erre kijelölt munkatársai</a:t>
          </a:r>
          <a:r>
            <a:rPr lang="hu-HU" sz="2000" b="0" i="0" baseline="0" dirty="0"/>
            <a:t>, akik az Oktatási Hivatallal együttműködve ellátják a pedagógus-továbbképzések lebonyolításával kapcsolatos feladatokat</a:t>
          </a:r>
          <a:endParaRPr lang="hu-HU" sz="2000" dirty="0"/>
        </a:p>
      </dgm:t>
    </dgm:pt>
    <dgm:pt modelId="{AFE64DD7-9ECA-421C-8C00-3E031F06B1F8}" type="parTrans" cxnId="{DF894037-4593-4144-A032-D66EBC12C4AE}">
      <dgm:prSet/>
      <dgm:spPr/>
      <dgm:t>
        <a:bodyPr/>
        <a:lstStyle/>
        <a:p>
          <a:endParaRPr lang="hu-HU" sz="2000"/>
        </a:p>
      </dgm:t>
    </dgm:pt>
    <dgm:pt modelId="{82336941-4039-4136-8580-F81D18E8A9FA}" type="sibTrans" cxnId="{DF894037-4593-4144-A032-D66EBC12C4AE}">
      <dgm:prSet/>
      <dgm:spPr/>
      <dgm:t>
        <a:bodyPr/>
        <a:lstStyle/>
        <a:p>
          <a:endParaRPr lang="hu-HU" sz="2000"/>
        </a:p>
      </dgm:t>
    </dgm:pt>
    <dgm:pt modelId="{FD0E0219-D953-44B9-A14F-970BACDFDEDB}" type="pres">
      <dgm:prSet presAssocID="{C11274A8-D4F7-4258-85F0-209E38510DB0}" presName="Name0" presStyleCnt="0">
        <dgm:presLayoutVars>
          <dgm:dir/>
          <dgm:animLvl val="lvl"/>
          <dgm:resizeHandles val="exact"/>
        </dgm:presLayoutVars>
      </dgm:prSet>
      <dgm:spPr/>
    </dgm:pt>
    <dgm:pt modelId="{C31E32A9-EDF1-4575-A2F5-F3C6AEFC00A7}" type="pres">
      <dgm:prSet presAssocID="{1E9B7154-86C8-4DE8-A42D-1581AFEFA38F}" presName="linNode" presStyleCnt="0"/>
      <dgm:spPr/>
    </dgm:pt>
    <dgm:pt modelId="{F9F92263-3003-49A9-A461-19E0E36C4F7D}" type="pres">
      <dgm:prSet presAssocID="{1E9B7154-86C8-4DE8-A42D-1581AFEFA38F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3AA43B41-2CA8-411B-A5A3-E27525CCEF64}" type="pres">
      <dgm:prSet presAssocID="{1E9B7154-86C8-4DE8-A42D-1581AFEFA38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CF039309-2EFF-48E0-831A-32A64662CC88}" type="presOf" srcId="{FFC9192E-E438-4011-8D5E-3A51E3AB6619}" destId="{3AA43B41-2CA8-411B-A5A3-E27525CCEF64}" srcOrd="0" destOrd="0" presId="urn:microsoft.com/office/officeart/2005/8/layout/vList5"/>
    <dgm:cxn modelId="{DF894037-4593-4144-A032-D66EBC12C4AE}" srcId="{1E9B7154-86C8-4DE8-A42D-1581AFEFA38F}" destId="{FFC9192E-E438-4011-8D5E-3A51E3AB6619}" srcOrd="0" destOrd="0" parTransId="{AFE64DD7-9ECA-421C-8C00-3E031F06B1F8}" sibTransId="{82336941-4039-4136-8580-F81D18E8A9FA}"/>
    <dgm:cxn modelId="{D738573D-D447-4805-8D09-CDBCE6B7AEFA}" type="presOf" srcId="{1E9B7154-86C8-4DE8-A42D-1581AFEFA38F}" destId="{F9F92263-3003-49A9-A461-19E0E36C4F7D}" srcOrd="0" destOrd="0" presId="urn:microsoft.com/office/officeart/2005/8/layout/vList5"/>
    <dgm:cxn modelId="{075D4274-87B7-43C9-B8D8-421F1983B547}" srcId="{C11274A8-D4F7-4258-85F0-209E38510DB0}" destId="{1E9B7154-86C8-4DE8-A42D-1581AFEFA38F}" srcOrd="0" destOrd="0" parTransId="{C882E352-C360-478B-8A72-C322E1D4A912}" sibTransId="{C724CFE0-9E33-458D-8EDF-354DF20752A5}"/>
    <dgm:cxn modelId="{A563C1A7-677F-40AA-BB06-F3BA4EB21D68}" type="presOf" srcId="{C11274A8-D4F7-4258-85F0-209E38510DB0}" destId="{FD0E0219-D953-44B9-A14F-970BACDFDEDB}" srcOrd="0" destOrd="0" presId="urn:microsoft.com/office/officeart/2005/8/layout/vList5"/>
    <dgm:cxn modelId="{00193D37-7F24-4391-9F5A-6808FE34236B}" type="presParOf" srcId="{FD0E0219-D953-44B9-A14F-970BACDFDEDB}" destId="{C31E32A9-EDF1-4575-A2F5-F3C6AEFC00A7}" srcOrd="0" destOrd="0" presId="urn:microsoft.com/office/officeart/2005/8/layout/vList5"/>
    <dgm:cxn modelId="{BC049FD7-FEAA-4443-9B90-FEF9F9331C40}" type="presParOf" srcId="{C31E32A9-EDF1-4575-A2F5-F3C6AEFC00A7}" destId="{F9F92263-3003-49A9-A461-19E0E36C4F7D}" srcOrd="0" destOrd="0" presId="urn:microsoft.com/office/officeart/2005/8/layout/vList5"/>
    <dgm:cxn modelId="{0CA67117-0979-44D9-8438-44380C706E45}" type="presParOf" srcId="{C31E32A9-EDF1-4575-A2F5-F3C6AEFC00A7}" destId="{3AA43B41-2CA8-411B-A5A3-E27525CCEF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030CD-C6DB-4B4E-919D-89B2CA02360E}">
      <dsp:nvSpPr>
        <dsp:cNvPr id="0" name=""/>
        <dsp:cNvSpPr/>
      </dsp:nvSpPr>
      <dsp:spPr>
        <a:xfrm>
          <a:off x="1426727" y="490027"/>
          <a:ext cx="7662144" cy="3804669"/>
        </a:xfrm>
        <a:prstGeom prst="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B0CFE-6F00-4D8B-969D-4A380887C5B4}">
      <dsp:nvSpPr>
        <dsp:cNvPr id="0" name=""/>
        <dsp:cNvSpPr/>
      </dsp:nvSpPr>
      <dsp:spPr>
        <a:xfrm>
          <a:off x="356339" y="1435417"/>
          <a:ext cx="3154680" cy="191389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Támogassa a tanévben közzétett pedagógus-továbbképzések kiajánlását.</a:t>
          </a:r>
        </a:p>
      </dsp:txBody>
      <dsp:txXfrm>
        <a:off x="449767" y="1528845"/>
        <a:ext cx="2967824" cy="1727034"/>
      </dsp:txXfrm>
    </dsp:sp>
    <dsp:sp modelId="{9DD25A07-00E5-488E-B496-A91A79765025}">
      <dsp:nvSpPr>
        <dsp:cNvPr id="0" name=""/>
        <dsp:cNvSpPr/>
      </dsp:nvSpPr>
      <dsp:spPr>
        <a:xfrm>
          <a:off x="3680460" y="1435417"/>
          <a:ext cx="3154680" cy="1913890"/>
        </a:xfrm>
        <a:prstGeom prst="roundRect">
          <a:avLst/>
        </a:prstGeom>
        <a:solidFill>
          <a:schemeClr val="accent1">
            <a:shade val="50000"/>
            <a:hueOff val="-562010"/>
            <a:satOff val="-45259"/>
            <a:lumOff val="34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Támogassa az igazgatót (intézményeket) az 1 éves pedagógus-továbbképzési intézményi program elkészítésében.</a:t>
          </a:r>
        </a:p>
      </dsp:txBody>
      <dsp:txXfrm>
        <a:off x="3773888" y="1528845"/>
        <a:ext cx="2967824" cy="1727034"/>
      </dsp:txXfrm>
    </dsp:sp>
    <dsp:sp modelId="{5F627429-7B97-4F9B-8D62-0C47D1F756F7}">
      <dsp:nvSpPr>
        <dsp:cNvPr id="0" name=""/>
        <dsp:cNvSpPr/>
      </dsp:nvSpPr>
      <dsp:spPr>
        <a:xfrm>
          <a:off x="7004580" y="1435417"/>
          <a:ext cx="3154680" cy="1913890"/>
        </a:xfrm>
        <a:prstGeom prst="roundRect">
          <a:avLst/>
        </a:prstGeom>
        <a:solidFill>
          <a:schemeClr val="accent1">
            <a:shade val="50000"/>
            <a:hueOff val="-562010"/>
            <a:satOff val="-45259"/>
            <a:lumOff val="34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Támogassa az 5 éves pedagógus-továbbképzési ciklus nyilvántartását, nyomon követését.</a:t>
          </a:r>
        </a:p>
      </dsp:txBody>
      <dsp:txXfrm>
        <a:off x="7098008" y="1528845"/>
        <a:ext cx="2967824" cy="1727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18FC1-A3C7-4988-B978-1356DE485224}">
      <dsp:nvSpPr>
        <dsp:cNvPr id="0" name=""/>
        <dsp:cNvSpPr/>
      </dsp:nvSpPr>
      <dsp:spPr>
        <a:xfrm>
          <a:off x="0" y="31394"/>
          <a:ext cx="10515600" cy="7259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Strukturáltan megjelenítésre kerül az egy szereplőre (pedagógusra) vonatkozó évenkénti fejlesztési terv, és benne az intézményi programhoz kapcsolódó pedagógus-továbbképzések személysorosan.</a:t>
          </a:r>
        </a:p>
      </dsp:txBody>
      <dsp:txXfrm>
        <a:off x="35437" y="66831"/>
        <a:ext cx="10444726" cy="655061"/>
      </dsp:txXfrm>
    </dsp:sp>
    <dsp:sp modelId="{14B38797-A51E-4A0A-8B96-757B495C255F}">
      <dsp:nvSpPr>
        <dsp:cNvPr id="0" name=""/>
        <dsp:cNvSpPr/>
      </dsp:nvSpPr>
      <dsp:spPr>
        <a:xfrm>
          <a:off x="0" y="863890"/>
          <a:ext cx="10515600" cy="692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Lehetőség lesz az adott tanévre szóló pedagógus-továbbképzési intézményi program exportálására a fenntartói jóváhagyás céljából. </a:t>
          </a:r>
        </a:p>
      </dsp:txBody>
      <dsp:txXfrm>
        <a:off x="33812" y="897702"/>
        <a:ext cx="10447976" cy="625016"/>
      </dsp:txXfrm>
    </dsp:sp>
    <dsp:sp modelId="{FBDA1B25-417D-4502-AF75-BF20640B247A}">
      <dsp:nvSpPr>
        <dsp:cNvPr id="0" name=""/>
        <dsp:cNvSpPr/>
      </dsp:nvSpPr>
      <dsp:spPr>
        <a:xfrm>
          <a:off x="0" y="1663090"/>
          <a:ext cx="10515600" cy="692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Lehetőség lesz - a fenntartói jóváhagyást követően - az adott tanévi intézményi programhoz kapcsolódó pedagógus-továbbképzésekre való rögzítésre.</a:t>
          </a:r>
        </a:p>
      </dsp:txBody>
      <dsp:txXfrm>
        <a:off x="33812" y="1696902"/>
        <a:ext cx="10447976" cy="625016"/>
      </dsp:txXfrm>
    </dsp:sp>
    <dsp:sp modelId="{D5A39CA9-EE50-48B6-AF13-E6CD2D629982}">
      <dsp:nvSpPr>
        <dsp:cNvPr id="0" name=""/>
        <dsp:cNvSpPr/>
      </dsp:nvSpPr>
      <dsp:spPr>
        <a:xfrm>
          <a:off x="0" y="2462290"/>
          <a:ext cx="10515600" cy="692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Az igazgató számára nyomon követhető lesz az intézmény pedagógusainak a továbbképzéseken történő részvétele, a pedagógus 5 éves pedagógus-továbbképzési ciklus teljesítése.</a:t>
          </a:r>
        </a:p>
      </dsp:txBody>
      <dsp:txXfrm>
        <a:off x="33812" y="2496102"/>
        <a:ext cx="10447976" cy="625016"/>
      </dsp:txXfrm>
    </dsp:sp>
    <dsp:sp modelId="{5A4A75F9-B7FC-4ED4-BBB5-9BA68F038D36}">
      <dsp:nvSpPr>
        <dsp:cNvPr id="0" name=""/>
        <dsp:cNvSpPr/>
      </dsp:nvSpPr>
      <dsp:spPr>
        <a:xfrm>
          <a:off x="0" y="3261490"/>
          <a:ext cx="10515600" cy="692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Lekérdezhetők a felhasználók (képzésszervezők) számára a csoportszervezéshez szükséges adatok.</a:t>
          </a:r>
        </a:p>
      </dsp:txBody>
      <dsp:txXfrm>
        <a:off x="33812" y="3295302"/>
        <a:ext cx="10447976" cy="625016"/>
      </dsp:txXfrm>
    </dsp:sp>
    <dsp:sp modelId="{1F86E171-D345-4E84-ABDD-216594A19312}">
      <dsp:nvSpPr>
        <dsp:cNvPr id="0" name=""/>
        <dsp:cNvSpPr/>
      </dsp:nvSpPr>
      <dsp:spPr>
        <a:xfrm>
          <a:off x="0" y="4060690"/>
          <a:ext cx="10515600" cy="692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Készíthetők lesznek statisztikák, kimutatások a folyamatokról a rendszerben tárolt adatokra építve az OH számára. </a:t>
          </a:r>
        </a:p>
      </dsp:txBody>
      <dsp:txXfrm>
        <a:off x="33812" y="4094502"/>
        <a:ext cx="10447976" cy="625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F3B7D-898A-4381-89D9-7DEC6598FE5C}">
      <dsp:nvSpPr>
        <dsp:cNvPr id="0" name=""/>
        <dsp:cNvSpPr/>
      </dsp:nvSpPr>
      <dsp:spPr>
        <a:xfrm rot="5400000">
          <a:off x="5236718" y="-1032495"/>
          <a:ext cx="382778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b="0" i="0" kern="1200" baseline="0" dirty="0"/>
            <a:t>OH központi felhasználók </a:t>
          </a:r>
          <a:endParaRPr lang="hu-HU" sz="200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b="0" i="0" kern="1200" baseline="0" dirty="0"/>
            <a:t>POK felhasználók  </a:t>
          </a:r>
          <a:endParaRPr lang="hu-HU" sz="2000" i="0" kern="1200" dirty="0"/>
        </a:p>
      </dsp:txBody>
      <dsp:txXfrm rot="-5400000">
        <a:off x="3785617" y="605463"/>
        <a:ext cx="6543127" cy="3454066"/>
      </dsp:txXfrm>
    </dsp:sp>
    <dsp:sp modelId="{3AE3894F-0821-4A93-AEB4-B3A815D02F1E}">
      <dsp:nvSpPr>
        <dsp:cNvPr id="0" name=""/>
        <dsp:cNvSpPr/>
      </dsp:nvSpPr>
      <dsp:spPr>
        <a:xfrm>
          <a:off x="0" y="0"/>
          <a:ext cx="3785616" cy="4784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i="0" kern="1200" baseline="0" dirty="0"/>
            <a:t>az Oktatási Hivatal, mint adatkezelő és ennek keretében a KIR működtetéséhez kapcsolódó információbiztonsági garanciák teljesüléséért felelős OH munkatársak  </a:t>
          </a:r>
          <a:endParaRPr lang="hu-HU" sz="2000" kern="1200" dirty="0"/>
        </a:p>
      </dsp:txBody>
      <dsp:txXfrm>
        <a:off x="184799" y="184799"/>
        <a:ext cx="3416018" cy="4415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43B41-2CA8-411B-A5A3-E27525CCEF64}">
      <dsp:nvSpPr>
        <dsp:cNvPr id="0" name=""/>
        <dsp:cNvSpPr/>
      </dsp:nvSpPr>
      <dsp:spPr>
        <a:xfrm rot="5400000">
          <a:off x="5236718" y="-972629"/>
          <a:ext cx="382778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b="0" i="0" kern="1200" baseline="0" dirty="0"/>
            <a:t>az Intézményi mesterjelszó-kezelő rendszerbe belépni jogosult </a:t>
          </a:r>
          <a:r>
            <a:rPr lang="hu-HU" sz="2000" b="1" i="0" kern="1200" baseline="0" dirty="0"/>
            <a:t>mester felhasználóként </a:t>
          </a:r>
          <a:r>
            <a:rPr lang="hu-HU" sz="2000" b="0" i="0" kern="1200" baseline="0" dirty="0"/>
            <a:t>a </a:t>
          </a:r>
          <a:r>
            <a:rPr lang="hu-HU" sz="2000" b="0" i="1" kern="1200" baseline="0" dirty="0"/>
            <a:t>köznevelési intézmény igazgatója </a:t>
          </a:r>
          <a:r>
            <a:rPr lang="hu-HU" sz="2000" b="0" i="0" kern="1200" baseline="0" dirty="0"/>
            <a:t>(képviselője), aki dedikáltan a KIR-INT-ben az intézmény vezetőjeként (képviselőjeként) szereplő személy.</a:t>
          </a:r>
          <a:endParaRPr lang="hu-HU" sz="2000" kern="1200" dirty="0"/>
        </a:p>
      </dsp:txBody>
      <dsp:txXfrm rot="-5400000">
        <a:off x="3785617" y="665329"/>
        <a:ext cx="6543127" cy="3454066"/>
      </dsp:txXfrm>
    </dsp:sp>
    <dsp:sp modelId="{F9F92263-3003-49A9-A461-19E0E36C4F7D}">
      <dsp:nvSpPr>
        <dsp:cNvPr id="0" name=""/>
        <dsp:cNvSpPr/>
      </dsp:nvSpPr>
      <dsp:spPr>
        <a:xfrm>
          <a:off x="0" y="0"/>
          <a:ext cx="3785616" cy="4784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i="0" kern="1200" baseline="0" dirty="0"/>
            <a:t>a KIR felhasználóiként a köznevelési intézmények és azok dedikált munkatársai	 </a:t>
          </a:r>
          <a:endParaRPr lang="hu-HU" sz="2000" kern="1200" dirty="0"/>
        </a:p>
      </dsp:txBody>
      <dsp:txXfrm>
        <a:off x="184799" y="184799"/>
        <a:ext cx="3416018" cy="4415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93D1F-9A41-4368-A764-6265B761B004}">
      <dsp:nvSpPr>
        <dsp:cNvPr id="0" name=""/>
        <dsp:cNvSpPr/>
      </dsp:nvSpPr>
      <dsp:spPr>
        <a:xfrm rot="5400000">
          <a:off x="5236718" y="-972629"/>
          <a:ext cx="382778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b="0" i="0" kern="1200" baseline="0" dirty="0"/>
            <a:t>a KIR egyes alrendszereiben dolgozó </a:t>
          </a:r>
          <a:r>
            <a:rPr lang="hu-HU" sz="2000" b="1" i="1" kern="1200" baseline="0" dirty="0"/>
            <a:t>intézményi felhasználók</a:t>
          </a:r>
          <a:r>
            <a:rPr lang="hu-HU" sz="2000" b="0" i="0" kern="1200" baseline="0" dirty="0"/>
            <a:t>, akik nem férnek hozzá az Intézményi mesterjelszó-kezelő rendszerhez, de az intézmény vezetője által az Intézményi mesterjelszó-kezelő rendszerben kiosztott jogosultsággal a KIR egyes alrendszereibe, így </a:t>
          </a:r>
          <a:r>
            <a:rPr lang="hu-HU" sz="2000" b="1" i="0" kern="1200" baseline="0" dirty="0"/>
            <a:t>a PTTR-be is be tudnak lépni</a:t>
          </a:r>
          <a:r>
            <a:rPr lang="hu-HU" sz="2000" b="0" i="0" kern="1200" baseline="0" dirty="0"/>
            <a:t>. </a:t>
          </a:r>
          <a:endParaRPr lang="hu-HU" sz="2000" kern="1200" dirty="0"/>
        </a:p>
      </dsp:txBody>
      <dsp:txXfrm rot="-5400000">
        <a:off x="3785617" y="665329"/>
        <a:ext cx="6543127" cy="3454066"/>
      </dsp:txXfrm>
    </dsp:sp>
    <dsp:sp modelId="{F9F92263-3003-49A9-A461-19E0E36C4F7D}">
      <dsp:nvSpPr>
        <dsp:cNvPr id="0" name=""/>
        <dsp:cNvSpPr/>
      </dsp:nvSpPr>
      <dsp:spPr>
        <a:xfrm>
          <a:off x="0" y="0"/>
          <a:ext cx="3785616" cy="4784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i="0" kern="1200" baseline="0" dirty="0"/>
            <a:t>a KIR felhasználóiként a köznevelési intézmények és azok dedikált munkatársai	 </a:t>
          </a:r>
          <a:endParaRPr lang="hu-HU" sz="2000" kern="1200" dirty="0"/>
        </a:p>
      </dsp:txBody>
      <dsp:txXfrm>
        <a:off x="184799" y="184799"/>
        <a:ext cx="3416018" cy="44151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43B41-2CA8-411B-A5A3-E27525CCEF64}">
      <dsp:nvSpPr>
        <dsp:cNvPr id="0" name=""/>
        <dsp:cNvSpPr/>
      </dsp:nvSpPr>
      <dsp:spPr>
        <a:xfrm rot="5400000">
          <a:off x="5236718" y="-972629"/>
          <a:ext cx="382778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b="0" i="0" kern="1200" baseline="0" dirty="0"/>
            <a:t>A képzés lebonyolításáért a Rendelet alapján felelős </a:t>
          </a:r>
          <a:r>
            <a:rPr lang="hu-HU" sz="2000" b="1" i="0" kern="1200" baseline="0" dirty="0"/>
            <a:t>társ szerv , a Nemzeti Közszolgálati Egyetem erre kijelölt munkatársai</a:t>
          </a:r>
          <a:r>
            <a:rPr lang="hu-HU" sz="2000" b="0" i="0" kern="1200" baseline="0" dirty="0"/>
            <a:t>, akik az Oktatási Hivatallal együttműködve ellátják a pedagógus-továbbképzések lebonyolításával kapcsolatos feladatokat</a:t>
          </a:r>
          <a:endParaRPr lang="hu-HU" sz="2000" kern="1200" dirty="0"/>
        </a:p>
      </dsp:txBody>
      <dsp:txXfrm rot="-5400000">
        <a:off x="3785617" y="665329"/>
        <a:ext cx="6543127" cy="3454066"/>
      </dsp:txXfrm>
    </dsp:sp>
    <dsp:sp modelId="{F9F92263-3003-49A9-A461-19E0E36C4F7D}">
      <dsp:nvSpPr>
        <dsp:cNvPr id="0" name=""/>
        <dsp:cNvSpPr/>
      </dsp:nvSpPr>
      <dsp:spPr>
        <a:xfrm>
          <a:off x="0" y="0"/>
          <a:ext cx="3785616" cy="4784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i="0" kern="1200" baseline="0" dirty="0"/>
            <a:t>a KIR felhasználóiként a köznevelési intézmények és azok dedikált munkatársai	 </a:t>
          </a:r>
          <a:endParaRPr lang="hu-HU" sz="2000" kern="1200" dirty="0"/>
        </a:p>
      </dsp:txBody>
      <dsp:txXfrm>
        <a:off x="184799" y="184799"/>
        <a:ext cx="3416018" cy="4415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25475" y="745068"/>
            <a:ext cx="8399653" cy="1607538"/>
          </a:xfrm>
        </p:spPr>
        <p:txBody>
          <a:bodyPr anchor="b" anchorCtr="0">
            <a:noAutofit/>
          </a:bodyPr>
          <a:lstStyle>
            <a:lvl1pPr algn="l">
              <a:lnSpc>
                <a:spcPct val="110000"/>
              </a:lnSpc>
              <a:defRPr sz="3800" b="1"/>
            </a:lvl1pPr>
          </a:lstStyle>
          <a:p>
            <a:r>
              <a:rPr lang="hu-HU"/>
              <a:t>Az előadás címe…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625476" y="2803783"/>
            <a:ext cx="7288036" cy="85412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KOLLÉGA NEVE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8115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7001337" y="5032918"/>
            <a:ext cx="3934488" cy="452478"/>
          </a:xfrm>
          <a:solidFill>
            <a:srgbClr val="B9DCD2"/>
          </a:solidFill>
        </p:spPr>
        <p:txBody>
          <a:bodyPr lIns="396000" tIns="72000" bIns="72000">
            <a:sp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Kép/ábra címe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43679" y="1625379"/>
            <a:ext cx="6172200" cy="4232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9D79DBA6-296D-4287-A13B-783D0B8D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25" y="0"/>
            <a:ext cx="10515600" cy="93754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409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Záró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08660" y="2323195"/>
            <a:ext cx="10515600" cy="905378"/>
          </a:xfrm>
        </p:spPr>
        <p:txBody>
          <a:bodyPr/>
          <a:lstStyle>
            <a:lvl1pPr algn="l">
              <a:defRPr sz="2600"/>
            </a:lvl1pPr>
          </a:lstStyle>
          <a:p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33477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 (folyó szöve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Fejléc…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838200" y="1385999"/>
            <a:ext cx="10515600" cy="478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hu-HU" dirty="0"/>
              <a:t>Szöveg…</a:t>
            </a:r>
          </a:p>
        </p:txBody>
      </p:sp>
    </p:spTree>
    <p:extLst>
      <p:ext uri="{BB962C8B-B14F-4D97-AF65-F5344CB8AC3E}">
        <p14:creationId xmlns:p14="http://schemas.microsoft.com/office/powerpoint/2010/main" val="283714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 (felsorolá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Fejléc…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838200" y="1386000"/>
            <a:ext cx="10515600" cy="4784400"/>
          </a:xfrm>
        </p:spPr>
        <p:txBody>
          <a:bodyPr/>
          <a:lstStyle>
            <a:lvl1pPr marL="531813" indent="-228600">
              <a:spcAft>
                <a:spcPts val="300"/>
              </a:spcAft>
              <a:defRPr/>
            </a:lvl1pPr>
            <a:lvl2pPr marL="809625" indent="-228600">
              <a:spcAft>
                <a:spcPts val="300"/>
              </a:spcAft>
              <a:defRPr/>
            </a:lvl2pPr>
            <a:lvl3pPr marL="1076325" indent="-228600">
              <a:spcAft>
                <a:spcPts val="300"/>
              </a:spcAft>
              <a:defRPr/>
            </a:lvl3pPr>
            <a:lvl4pPr marL="1343025" indent="-228600">
              <a:spcAft>
                <a:spcPts val="300"/>
              </a:spcAft>
              <a:defRPr/>
            </a:lvl4pPr>
            <a:lvl5pPr marL="1701800" indent="-228600">
              <a:spcAft>
                <a:spcPts val="300"/>
              </a:spcAft>
              <a:defRPr/>
            </a:lvl5pPr>
          </a:lstStyle>
          <a:p>
            <a:pPr lvl="0"/>
            <a:r>
              <a:rPr lang="hu-HU" dirty="0"/>
              <a:t>Szöveg…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43008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1850" y="1150939"/>
            <a:ext cx="10515600" cy="2470376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u-HU"/>
              <a:t>Szakaszcím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3621315"/>
            <a:ext cx="10515600" cy="155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3800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3432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432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32324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1200" y="0"/>
            <a:ext cx="10515600" cy="936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27269" y="1438088"/>
            <a:ext cx="497070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70703" cy="2752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83774" y="143808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496293" y="2505075"/>
            <a:ext cx="5183188" cy="2752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138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167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278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ljesen ü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5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20225" y="0"/>
            <a:ext cx="10515600" cy="937549"/>
          </a:xfrm>
          <a:prstGeom prst="rect">
            <a:avLst/>
          </a:prstGeom>
        </p:spPr>
        <p:txBody>
          <a:bodyPr vert="horz" lIns="91440" tIns="72000" rIns="91440" bIns="45720" rtlCol="0" anchor="ctr">
            <a:noAutofit/>
          </a:bodyPr>
          <a:lstStyle/>
          <a:p>
            <a:r>
              <a:rPr lang="hu-HU"/>
              <a:t>Fejléc…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385786"/>
            <a:ext cx="10515600" cy="47835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u-HU" dirty="0"/>
              <a:t>Szöveg…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82118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B9DCD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B9DCD2"/>
        </a:buClr>
        <a:buFont typeface="Lato" panose="020F0502020204030203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B9DCD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B9DCD2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B9DCD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edtovabbkepzes@oh.gov.hu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9B9DCA-201F-4123-B35D-CE559AF36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38" y="1623309"/>
            <a:ext cx="8399653" cy="1607538"/>
          </a:xfrm>
        </p:spPr>
        <p:txBody>
          <a:bodyPr/>
          <a:lstStyle/>
          <a:p>
            <a:pPr algn="ctr"/>
            <a:r>
              <a:rPr lang="hu-HU" sz="3600" b="0" dirty="0"/>
              <a:t>Pedagógus-továbbképzést Támogató Rendszer (PTTR)</a:t>
            </a:r>
            <a:br>
              <a:rPr lang="hu-HU" sz="1400" b="0" dirty="0"/>
            </a:br>
            <a:r>
              <a:rPr lang="hu-HU" sz="2000" b="0" dirty="0">
                <a:latin typeface="+mn-lt"/>
                <a:ea typeface="+mn-ea"/>
                <a:cs typeface="+mn-cs"/>
              </a:rPr>
              <a:t>ALAPFOKÚ MŰVÉSZETOKTATÁS TAGOZAT-szakmai konferencia</a:t>
            </a:r>
            <a:br>
              <a:rPr lang="hu-HU" sz="2000" b="0" dirty="0">
                <a:latin typeface="+mn-lt"/>
                <a:ea typeface="+mn-ea"/>
                <a:cs typeface="+mn-cs"/>
              </a:rPr>
            </a:br>
            <a:r>
              <a:rPr lang="hu-HU" sz="2000" b="0" dirty="0">
                <a:latin typeface="+mn-lt"/>
                <a:ea typeface="+mn-ea"/>
                <a:cs typeface="+mn-cs"/>
              </a:rPr>
              <a:t>2025. március 26.</a:t>
            </a:r>
            <a:br>
              <a:rPr lang="hu-HU" sz="2000" b="0" dirty="0">
                <a:latin typeface="+mn-lt"/>
                <a:ea typeface="+mn-ea"/>
                <a:cs typeface="+mn-cs"/>
              </a:rPr>
            </a:br>
            <a:endParaRPr lang="hu-HU" sz="2000" b="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DD7BB08-7D69-488E-B252-02128898E9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hu-HU" b="1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b="1" dirty="0"/>
              <a:t>Bessenyeiné Tóth Tünde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hu-HU" sz="1400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dirty="0"/>
              <a:t>Oktatási Hivatal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dirty="0"/>
              <a:t>Pedagógiai-szakmai Szolgáltatások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dirty="0"/>
              <a:t>Koordinációs Főosztálya</a:t>
            </a:r>
          </a:p>
        </p:txBody>
      </p:sp>
    </p:spTree>
    <p:extLst>
      <p:ext uri="{BB962C8B-B14F-4D97-AF65-F5344CB8AC3E}">
        <p14:creationId xmlns:p14="http://schemas.microsoft.com/office/powerpoint/2010/main" val="232994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866EE-F371-42D0-A253-4DED646F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Pedagógus-továbbképzést Támogató Rendszer célja</a:t>
            </a:r>
          </a:p>
        </p:txBody>
      </p:sp>
      <p:graphicFrame>
        <p:nvGraphicFramePr>
          <p:cNvPr id="4" name="Tartalom helye 4">
            <a:extLst>
              <a:ext uri="{FF2B5EF4-FFF2-40B4-BE49-F238E27FC236}">
                <a16:creationId xmlns:a16="http://schemas.microsoft.com/office/drawing/2014/main" id="{F4058CB4-A174-439D-BFC1-7A12CFFB918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8588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845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866EE-F371-42D0-A253-4DED646F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Pedagógus-továbbképzést Támogató Rendszer</a:t>
            </a:r>
          </a:p>
        </p:txBody>
      </p:sp>
      <p:graphicFrame>
        <p:nvGraphicFramePr>
          <p:cNvPr id="4" name="Tartalom helye 8">
            <a:extLst>
              <a:ext uri="{FF2B5EF4-FFF2-40B4-BE49-F238E27FC236}">
                <a16:creationId xmlns:a16="http://schemas.microsoft.com/office/drawing/2014/main" id="{85FDB42E-7FAE-47CC-9132-D406D9BAD3F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8588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60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866EE-F371-42D0-A253-4DED646F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PTTR - közvetlen felhasználók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CCA84D5-9B54-473E-86D1-9F49C7517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167039"/>
              </p:ext>
            </p:extLst>
          </p:nvPr>
        </p:nvGraphicFramePr>
        <p:xfrm>
          <a:off x="838200" y="138588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7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866EE-F371-42D0-A253-4DED646F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PTTR - közvetlen felhasználók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CCA84D5-9B54-473E-86D1-9F49C7517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442011"/>
              </p:ext>
            </p:extLst>
          </p:nvPr>
        </p:nvGraphicFramePr>
        <p:xfrm>
          <a:off x="838200" y="138588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45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866EE-F371-42D0-A253-4DED646F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PTTR - közvetlen felhasználók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CCA84D5-9B54-473E-86D1-9F49C7517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841250"/>
              </p:ext>
            </p:extLst>
          </p:nvPr>
        </p:nvGraphicFramePr>
        <p:xfrm>
          <a:off x="838200" y="138588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75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866EE-F371-42D0-A253-4DED646F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PTTR - közvetett felhasználók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CCA84D5-9B54-473E-86D1-9F49C7517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48264"/>
              </p:ext>
            </p:extLst>
          </p:nvPr>
        </p:nvGraphicFramePr>
        <p:xfrm>
          <a:off x="838200" y="138588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88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6FF7B-5856-4F3F-9007-62EF59FA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327275" lvl="8" indent="0">
              <a:buNone/>
            </a:pPr>
            <a:r>
              <a:rPr lang="hu-HU" sz="3200" dirty="0"/>
              <a:t>Köszönöm 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r>
              <a:rPr lang="hu-HU" sz="2800" dirty="0">
                <a:hlinkClick r:id="rId2"/>
              </a:rPr>
              <a:t>https://www.oktatas.hu/</a:t>
            </a:r>
            <a:br>
              <a:rPr lang="hu-HU" sz="2800" dirty="0">
                <a:hlinkClick r:id="rId2"/>
              </a:rPr>
            </a:br>
            <a:br>
              <a:rPr lang="hu-HU" sz="2800" dirty="0">
                <a:hlinkClick r:id="rId2"/>
              </a:rPr>
            </a:br>
            <a:r>
              <a:rPr lang="hu-HU" sz="2800" dirty="0">
                <a:hlinkClick r:id="rId2"/>
              </a:rPr>
              <a:t>pedtovabbkepzes@oh.gov.hu</a:t>
            </a:r>
            <a:br>
              <a:rPr lang="hu-HU" sz="2800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94167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H ppt sablon grafikonok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0AF66"/>
      </a:accent1>
      <a:accent2>
        <a:srgbClr val="8DB3E2"/>
      </a:accent2>
      <a:accent3>
        <a:srgbClr val="E9A86D"/>
      </a:accent3>
      <a:accent4>
        <a:srgbClr val="C4C914"/>
      </a:accent4>
      <a:accent5>
        <a:srgbClr val="B1B1B1"/>
      </a:accent5>
      <a:accent6>
        <a:srgbClr val="E96DAF"/>
      </a:accent6>
      <a:hlink>
        <a:srgbClr val="0000FF"/>
      </a:hlink>
      <a:folHlink>
        <a:srgbClr val="800080"/>
      </a:folHlink>
    </a:clrScheme>
    <a:fontScheme name="OH ppt sablon 202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_ppt_sablon_16x9_magyar_2025.potx [Írásvédett]" id="{28BC7AF2-C93B-4630-94F9-93EE1D58E8DB}" vid="{DD7FF702-905D-4C1D-801E-0D47E30BA2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380</Words>
  <Application>Microsoft Office PowerPoint</Application>
  <PresentationFormat>Szélesvásznú</PresentationFormat>
  <Paragraphs>32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Lato</vt:lpstr>
      <vt:lpstr>Verdana</vt:lpstr>
      <vt:lpstr>1_Office-téma</vt:lpstr>
      <vt:lpstr>Pedagógus-továbbképzést Támogató Rendszer (PTTR) ALAPFOKÚ MŰVÉSZETOKTATÁS TAGOZAT-szakmai konferencia 2025. március 26. </vt:lpstr>
      <vt:lpstr>A Pedagógus-továbbképzést Támogató Rendszer célja</vt:lpstr>
      <vt:lpstr>A Pedagógus-továbbképzést Támogató Rendszer</vt:lpstr>
      <vt:lpstr>PTTR - közvetlen felhasználók</vt:lpstr>
      <vt:lpstr>PTTR - közvetlen felhasználók</vt:lpstr>
      <vt:lpstr>PTTR - közvetlen felhasználók</vt:lpstr>
      <vt:lpstr>PTTR - közvetett felhasználók</vt:lpstr>
      <vt:lpstr>Köszönöm a figyelmet!   https://www.oktatas.hu/  pedtovabbkepzes@oh.gov.hu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ALAPFOKÚ MŰVÉSZETOKTATÁS TAGOZAT-szakmai konferencia</dc:title>
  <dc:creator>Bessenyeiné Tóth Tünde</dc:creator>
  <cp:lastModifiedBy>Zakar Katalin</cp:lastModifiedBy>
  <cp:revision>5</cp:revision>
  <dcterms:created xsi:type="dcterms:W3CDTF">2025-03-25T16:05:57Z</dcterms:created>
  <dcterms:modified xsi:type="dcterms:W3CDTF">2025-03-28T13:29:14Z</dcterms:modified>
</cp:coreProperties>
</file>