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7" r:id="rId6"/>
    <p:sldId id="272" r:id="rId7"/>
    <p:sldId id="273" r:id="rId8"/>
    <p:sldId id="275" r:id="rId9"/>
    <p:sldId id="276" r:id="rId10"/>
    <p:sldId id="437" r:id="rId11"/>
    <p:sldId id="440" r:id="rId12"/>
    <p:sldId id="441" r:id="rId13"/>
    <p:sldId id="442" r:id="rId14"/>
    <p:sldId id="433" r:id="rId15"/>
    <p:sldId id="439" r:id="rId16"/>
    <p:sldId id="434" r:id="rId17"/>
    <p:sldId id="436" r:id="rId18"/>
    <p:sldId id="25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7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D49A6-37E6-497A-87B6-7B0C8BFE7A92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E2D503F3-EB11-42B7-B051-D96ACB874685}">
      <dgm:prSet phldrT="[Szöveg]" custT="1"/>
      <dgm:spPr>
        <a:noFill/>
        <a:ln w="25400">
          <a:solidFill>
            <a:srgbClr val="488E7A"/>
          </a:solidFill>
        </a:ln>
      </dgm:spPr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Tartalmi megújító</a:t>
          </a:r>
        </a:p>
      </dgm:t>
    </dgm:pt>
    <dgm:pt modelId="{27E37B16-5823-4589-B084-933121AA2153}" type="parTrans" cxnId="{A0C6777A-BAFA-4F62-93D8-CF0C85FFE4F5}">
      <dgm:prSet/>
      <dgm:spPr/>
      <dgm:t>
        <a:bodyPr/>
        <a:lstStyle/>
        <a:p>
          <a:endParaRPr lang="hu-HU" sz="2000"/>
        </a:p>
      </dgm:t>
    </dgm:pt>
    <dgm:pt modelId="{6213C950-4FE0-4655-AA67-DFBB5A5EBF9E}" type="sibTrans" cxnId="{A0C6777A-BAFA-4F62-93D8-CF0C85FFE4F5}">
      <dgm:prSet/>
      <dgm:spPr/>
      <dgm:t>
        <a:bodyPr/>
        <a:lstStyle/>
        <a:p>
          <a:endParaRPr lang="hu-HU" sz="2000"/>
        </a:p>
      </dgm:t>
    </dgm:pt>
    <dgm:pt modelId="{15011C5E-F117-4147-8793-E294A578879C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kötelező</a:t>
          </a:r>
        </a:p>
      </dgm:t>
    </dgm:pt>
    <dgm:pt modelId="{62FCA656-1BE8-4A8C-A750-DDC5CAAB1B4E}" type="parTrans" cxnId="{5AE51A24-6505-404C-A8D0-A5A2E4DA5570}">
      <dgm:prSet/>
      <dgm:spPr/>
      <dgm:t>
        <a:bodyPr/>
        <a:lstStyle/>
        <a:p>
          <a:endParaRPr lang="hu-HU" sz="2000"/>
        </a:p>
      </dgm:t>
    </dgm:pt>
    <dgm:pt modelId="{74C38CD7-A2F0-43EC-AE1E-156E032A68F9}" type="sibTrans" cxnId="{5AE51A24-6505-404C-A8D0-A5A2E4DA5570}">
      <dgm:prSet/>
      <dgm:spPr/>
      <dgm:t>
        <a:bodyPr/>
        <a:lstStyle/>
        <a:p>
          <a:endParaRPr lang="hu-HU" sz="2000"/>
        </a:p>
      </dgm:t>
    </dgm:pt>
    <dgm:pt modelId="{617210BD-AE8D-43BA-8119-4A0509E95A6A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legalább 60 kredit</a:t>
          </a:r>
        </a:p>
      </dgm:t>
    </dgm:pt>
    <dgm:pt modelId="{81BBE633-4C24-4032-B699-8968B2B47AAB}" type="parTrans" cxnId="{ED4115D8-340B-4B3D-94F4-6A256BB15F3D}">
      <dgm:prSet/>
      <dgm:spPr/>
      <dgm:t>
        <a:bodyPr/>
        <a:lstStyle/>
        <a:p>
          <a:endParaRPr lang="hu-HU" sz="2000"/>
        </a:p>
      </dgm:t>
    </dgm:pt>
    <dgm:pt modelId="{9939F312-6910-4D94-B49D-E67DB2FB80BC}" type="sibTrans" cxnId="{ED4115D8-340B-4B3D-94F4-6A256BB15F3D}">
      <dgm:prSet/>
      <dgm:spPr/>
      <dgm:t>
        <a:bodyPr/>
        <a:lstStyle/>
        <a:p>
          <a:endParaRPr lang="hu-HU" sz="2000"/>
        </a:p>
      </dgm:t>
    </dgm:pt>
    <dgm:pt modelId="{8C4AA488-A1E1-4D3C-A5A7-BC917D24AA4E}">
      <dgm:prSet phldrT="[Szöveg]" custT="1"/>
      <dgm:spPr>
        <a:noFill/>
        <a:ln w="25400">
          <a:solidFill>
            <a:srgbClr val="488E7A"/>
          </a:solidFill>
        </a:ln>
      </dgm:spPr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Választható képzések</a:t>
          </a:r>
        </a:p>
      </dgm:t>
    </dgm:pt>
    <dgm:pt modelId="{65F64C4E-47CD-49FB-AF85-733A9299D9F9}" type="parTrans" cxnId="{0FAC11EA-236D-4572-8760-82E2C179C136}">
      <dgm:prSet/>
      <dgm:spPr/>
      <dgm:t>
        <a:bodyPr/>
        <a:lstStyle/>
        <a:p>
          <a:endParaRPr lang="hu-HU" sz="2000"/>
        </a:p>
      </dgm:t>
    </dgm:pt>
    <dgm:pt modelId="{EC39CF43-670B-439B-A7E2-467632866E95}" type="sibTrans" cxnId="{0FAC11EA-236D-4572-8760-82E2C179C136}">
      <dgm:prSet/>
      <dgm:spPr/>
      <dgm:t>
        <a:bodyPr/>
        <a:lstStyle/>
        <a:p>
          <a:endParaRPr lang="hu-HU" sz="2000"/>
        </a:p>
      </dgm:t>
    </dgm:pt>
    <dgm:pt modelId="{84755438-E673-4D1E-AFED-0A255915E41A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pedagógus választja ki</a:t>
          </a:r>
        </a:p>
      </dgm:t>
    </dgm:pt>
    <dgm:pt modelId="{0FBA74F9-D485-40E9-8C98-634C1F643B23}" type="parTrans" cxnId="{CCB4E1DE-6D0F-4149-93D8-ED43B6EEBDE9}">
      <dgm:prSet/>
      <dgm:spPr/>
      <dgm:t>
        <a:bodyPr/>
        <a:lstStyle/>
        <a:p>
          <a:endParaRPr lang="hu-HU" sz="2000"/>
        </a:p>
      </dgm:t>
    </dgm:pt>
    <dgm:pt modelId="{520F2D49-0C69-4A5D-A326-74E4B58C3393}" type="sibTrans" cxnId="{CCB4E1DE-6D0F-4149-93D8-ED43B6EEBDE9}">
      <dgm:prSet/>
      <dgm:spPr/>
      <dgm:t>
        <a:bodyPr/>
        <a:lstStyle/>
        <a:p>
          <a:endParaRPr lang="hu-HU" sz="2000"/>
        </a:p>
      </dgm:t>
    </dgm:pt>
    <dgm:pt modelId="{FEC2F04F-F856-483F-B874-BD4F353CBE54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legfeljebb 60 kredit</a:t>
          </a:r>
        </a:p>
      </dgm:t>
    </dgm:pt>
    <dgm:pt modelId="{2BD1E8C5-E55D-4149-8C7F-A68E1D814947}" type="parTrans" cxnId="{3C616D55-CB42-40BB-B62C-0B955BB6FC35}">
      <dgm:prSet/>
      <dgm:spPr/>
      <dgm:t>
        <a:bodyPr/>
        <a:lstStyle/>
        <a:p>
          <a:endParaRPr lang="hu-HU" sz="2000"/>
        </a:p>
      </dgm:t>
    </dgm:pt>
    <dgm:pt modelId="{AC56A863-E189-4E0A-8C0F-3135398F022D}" type="sibTrans" cxnId="{3C616D55-CB42-40BB-B62C-0B955BB6FC35}">
      <dgm:prSet/>
      <dgm:spPr/>
      <dgm:t>
        <a:bodyPr/>
        <a:lstStyle/>
        <a:p>
          <a:endParaRPr lang="hu-HU" sz="2000"/>
        </a:p>
      </dgm:t>
    </dgm:pt>
    <dgm:pt modelId="{92B5ACC5-CE2E-4F6E-9E89-E6D0DAF7F90C}">
      <dgm:prSet phldrT="[Szöveg]" custT="1"/>
      <dgm:spPr>
        <a:noFill/>
        <a:ln w="25400">
          <a:solidFill>
            <a:srgbClr val="488E7A"/>
          </a:solidFill>
        </a:ln>
      </dgm:spPr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Köznevelési igazgató képzés</a:t>
          </a:r>
        </a:p>
      </dgm:t>
    </dgm:pt>
    <dgm:pt modelId="{ABF981B9-E3EF-4DD0-89EC-92E5143140FC}" type="parTrans" cxnId="{F0EDC3C0-79A0-41AB-8CFF-24765CA420D7}">
      <dgm:prSet/>
      <dgm:spPr/>
      <dgm:t>
        <a:bodyPr/>
        <a:lstStyle/>
        <a:p>
          <a:endParaRPr lang="hu-HU" sz="2000"/>
        </a:p>
      </dgm:t>
    </dgm:pt>
    <dgm:pt modelId="{4C5FB3F8-84E3-4E27-A01B-267B1AC78F7D}" type="sibTrans" cxnId="{F0EDC3C0-79A0-41AB-8CFF-24765CA420D7}">
      <dgm:prSet/>
      <dgm:spPr/>
      <dgm:t>
        <a:bodyPr/>
        <a:lstStyle/>
        <a:p>
          <a:endParaRPr lang="hu-HU" sz="2000"/>
        </a:p>
      </dgm:t>
    </dgm:pt>
    <dgm:pt modelId="{6CDD5155-D576-4935-9E72-25C940525C40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igazgatói kinevezés feltétele</a:t>
          </a:r>
        </a:p>
      </dgm:t>
    </dgm:pt>
    <dgm:pt modelId="{DA9AC120-DE28-48EB-8ED2-2C498BFF3E63}" type="parTrans" cxnId="{F515A028-1F5B-460C-90D7-AFD6DDD5BD54}">
      <dgm:prSet/>
      <dgm:spPr/>
      <dgm:t>
        <a:bodyPr/>
        <a:lstStyle/>
        <a:p>
          <a:endParaRPr lang="hu-HU" sz="2000"/>
        </a:p>
      </dgm:t>
    </dgm:pt>
    <dgm:pt modelId="{1B0A1BC0-EE35-4140-96BB-DF095B2F3F5D}" type="sibTrans" cxnId="{F515A028-1F5B-460C-90D7-AFD6DDD5BD54}">
      <dgm:prSet/>
      <dgm:spPr/>
      <dgm:t>
        <a:bodyPr/>
        <a:lstStyle/>
        <a:p>
          <a:endParaRPr lang="hu-HU" sz="2000"/>
        </a:p>
      </dgm:t>
    </dgm:pt>
    <dgm:pt modelId="{B047F40C-1A09-442A-8ACB-79B8B9DF38E7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120 kredit</a:t>
          </a:r>
        </a:p>
      </dgm:t>
    </dgm:pt>
    <dgm:pt modelId="{43E1DB38-84AF-4C8E-828B-03237A3E7B94}" type="parTrans" cxnId="{B6A997D1-E2CA-4E36-9781-C0935F589D82}">
      <dgm:prSet/>
      <dgm:spPr/>
      <dgm:t>
        <a:bodyPr/>
        <a:lstStyle/>
        <a:p>
          <a:endParaRPr lang="hu-HU" sz="2000"/>
        </a:p>
      </dgm:t>
    </dgm:pt>
    <dgm:pt modelId="{CACAA39F-9861-4C97-93ED-50CD01654553}" type="sibTrans" cxnId="{B6A997D1-E2CA-4E36-9781-C0935F589D82}">
      <dgm:prSet/>
      <dgm:spPr/>
      <dgm:t>
        <a:bodyPr/>
        <a:lstStyle/>
        <a:p>
          <a:endParaRPr lang="hu-HU" sz="2000"/>
        </a:p>
      </dgm:t>
    </dgm:pt>
    <dgm:pt modelId="{065792BF-8A87-46A0-A590-CE4FF1BEF746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NKE</a:t>
          </a:r>
        </a:p>
      </dgm:t>
    </dgm:pt>
    <dgm:pt modelId="{107A52F8-6562-4D67-B1EA-A722D298DD49}" type="parTrans" cxnId="{9333B7F0-AA99-4145-8132-2A361DE155AC}">
      <dgm:prSet/>
      <dgm:spPr/>
      <dgm:t>
        <a:bodyPr/>
        <a:lstStyle/>
        <a:p>
          <a:endParaRPr lang="hu-HU" sz="2000"/>
        </a:p>
      </dgm:t>
    </dgm:pt>
    <dgm:pt modelId="{705661BC-9CAD-4886-BBAA-AA1D563B88E9}" type="sibTrans" cxnId="{9333B7F0-AA99-4145-8132-2A361DE155AC}">
      <dgm:prSet/>
      <dgm:spPr/>
      <dgm:t>
        <a:bodyPr/>
        <a:lstStyle/>
        <a:p>
          <a:endParaRPr lang="hu-HU" sz="2000"/>
        </a:p>
      </dgm:t>
    </dgm:pt>
    <dgm:pt modelId="{36516A18-A2A7-42E4-8EE6-B26351519B4C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OH</a:t>
          </a:r>
        </a:p>
      </dgm:t>
    </dgm:pt>
    <dgm:pt modelId="{4210B400-C533-446F-9428-79CB838C0174}" type="parTrans" cxnId="{877A469C-CFA8-4811-9196-099BAA4B7A79}">
      <dgm:prSet/>
      <dgm:spPr/>
      <dgm:t>
        <a:bodyPr/>
        <a:lstStyle/>
        <a:p>
          <a:endParaRPr lang="hu-HU" sz="2000"/>
        </a:p>
      </dgm:t>
    </dgm:pt>
    <dgm:pt modelId="{B1F5E9A2-7B53-4408-80A9-6060AFCA6B48}" type="sibTrans" cxnId="{877A469C-CFA8-4811-9196-099BAA4B7A79}">
      <dgm:prSet/>
      <dgm:spPr/>
      <dgm:t>
        <a:bodyPr/>
        <a:lstStyle/>
        <a:p>
          <a:endParaRPr lang="hu-HU" sz="2000"/>
        </a:p>
      </dgm:t>
    </dgm:pt>
    <dgm:pt modelId="{E3455C7A-20B0-46FB-8A04-EE3DB55A1BB6}">
      <dgm:prSet phldrT="[Szöveg]" custT="1"/>
      <dgm:spPr>
        <a:solidFill>
          <a:srgbClr val="B9DCD2">
            <a:alpha val="90000"/>
          </a:srgbClr>
        </a:solidFill>
      </dgm:spPr>
      <dgm:t>
        <a:bodyPr/>
        <a:lstStyle/>
        <a:p>
          <a:r>
            <a:rPr lang="hu-HU" sz="2000" dirty="0"/>
            <a:t>OH</a:t>
          </a:r>
        </a:p>
      </dgm:t>
    </dgm:pt>
    <dgm:pt modelId="{9CC1017F-6D90-4B30-A3D2-E99BC7D84257}" type="parTrans" cxnId="{793C2085-FEC7-439E-9D7A-7B23E047541D}">
      <dgm:prSet/>
      <dgm:spPr/>
      <dgm:t>
        <a:bodyPr/>
        <a:lstStyle/>
        <a:p>
          <a:endParaRPr lang="hu-HU" sz="2000"/>
        </a:p>
      </dgm:t>
    </dgm:pt>
    <dgm:pt modelId="{A6296A25-9D17-4E06-A0EB-BC37F32CE9B9}" type="sibTrans" cxnId="{793C2085-FEC7-439E-9D7A-7B23E047541D}">
      <dgm:prSet/>
      <dgm:spPr/>
      <dgm:t>
        <a:bodyPr/>
        <a:lstStyle/>
        <a:p>
          <a:endParaRPr lang="hu-HU" sz="2000"/>
        </a:p>
      </dgm:t>
    </dgm:pt>
    <dgm:pt modelId="{24CF15DD-8F11-4A58-810C-C26D224CEB61}" type="pres">
      <dgm:prSet presAssocID="{23DD49A6-37E6-497A-87B6-7B0C8BFE7A9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F63495D-B300-4403-9517-6EA8A4C3ABB7}" type="pres">
      <dgm:prSet presAssocID="{E2D503F3-EB11-42B7-B051-D96ACB874685}" presName="horFlow" presStyleCnt="0"/>
      <dgm:spPr/>
    </dgm:pt>
    <dgm:pt modelId="{BB2247B9-B697-463E-A763-DE86C132C5B8}" type="pres">
      <dgm:prSet presAssocID="{E2D503F3-EB11-42B7-B051-D96ACB874685}" presName="bigChev" presStyleLbl="node1" presStyleIdx="0" presStyleCnt="3"/>
      <dgm:spPr/>
    </dgm:pt>
    <dgm:pt modelId="{8717680E-F534-4D85-A6F8-2F2847DA5BB3}" type="pres">
      <dgm:prSet presAssocID="{62FCA656-1BE8-4A8C-A750-DDC5CAAB1B4E}" presName="parTrans" presStyleCnt="0"/>
      <dgm:spPr/>
    </dgm:pt>
    <dgm:pt modelId="{04C8F1A6-D171-4F20-B619-F2BC80D40776}" type="pres">
      <dgm:prSet presAssocID="{15011C5E-F117-4147-8793-E294A578879C}" presName="node" presStyleLbl="alignAccFollowNode1" presStyleIdx="0" presStyleCnt="9">
        <dgm:presLayoutVars>
          <dgm:bulletEnabled val="1"/>
        </dgm:presLayoutVars>
      </dgm:prSet>
      <dgm:spPr/>
    </dgm:pt>
    <dgm:pt modelId="{1F0BF2E2-DB40-4FC2-B246-BC154357D271}" type="pres">
      <dgm:prSet presAssocID="{74C38CD7-A2F0-43EC-AE1E-156E032A68F9}" presName="sibTrans" presStyleCnt="0"/>
      <dgm:spPr/>
    </dgm:pt>
    <dgm:pt modelId="{A6018A9B-3E9C-4AB1-97EA-30A2525DBE86}" type="pres">
      <dgm:prSet presAssocID="{617210BD-AE8D-43BA-8119-4A0509E95A6A}" presName="node" presStyleLbl="alignAccFollowNode1" presStyleIdx="1" presStyleCnt="9">
        <dgm:presLayoutVars>
          <dgm:bulletEnabled val="1"/>
        </dgm:presLayoutVars>
      </dgm:prSet>
      <dgm:spPr/>
    </dgm:pt>
    <dgm:pt modelId="{69A28E94-3A63-4D3C-873D-798334CD5A7D}" type="pres">
      <dgm:prSet presAssocID="{9939F312-6910-4D94-B49D-E67DB2FB80BC}" presName="sibTrans" presStyleCnt="0"/>
      <dgm:spPr/>
    </dgm:pt>
    <dgm:pt modelId="{418AB59E-EA74-4B99-9171-F9BF75BFA184}" type="pres">
      <dgm:prSet presAssocID="{065792BF-8A87-46A0-A590-CE4FF1BEF746}" presName="node" presStyleLbl="alignAccFollowNode1" presStyleIdx="2" presStyleCnt="9">
        <dgm:presLayoutVars>
          <dgm:bulletEnabled val="1"/>
        </dgm:presLayoutVars>
      </dgm:prSet>
      <dgm:spPr/>
    </dgm:pt>
    <dgm:pt modelId="{CEA32C0C-34DD-4631-8E1A-7FD9E70A3AAF}" type="pres">
      <dgm:prSet presAssocID="{E2D503F3-EB11-42B7-B051-D96ACB874685}" presName="vSp" presStyleCnt="0"/>
      <dgm:spPr/>
    </dgm:pt>
    <dgm:pt modelId="{191B4F94-49AA-4D20-9B84-4E6399C7CF55}" type="pres">
      <dgm:prSet presAssocID="{8C4AA488-A1E1-4D3C-A5A7-BC917D24AA4E}" presName="horFlow" presStyleCnt="0"/>
      <dgm:spPr/>
    </dgm:pt>
    <dgm:pt modelId="{2D7DECCF-D003-4008-BC98-F6C9CFB65183}" type="pres">
      <dgm:prSet presAssocID="{8C4AA488-A1E1-4D3C-A5A7-BC917D24AA4E}" presName="bigChev" presStyleLbl="node1" presStyleIdx="1" presStyleCnt="3"/>
      <dgm:spPr/>
    </dgm:pt>
    <dgm:pt modelId="{29DF5E2E-5CB9-4C2C-BDD6-7265249CAA91}" type="pres">
      <dgm:prSet presAssocID="{0FBA74F9-D485-40E9-8C98-634C1F643B23}" presName="parTrans" presStyleCnt="0"/>
      <dgm:spPr/>
    </dgm:pt>
    <dgm:pt modelId="{339EBCD2-4EF6-4B54-841F-CB0733453A02}" type="pres">
      <dgm:prSet presAssocID="{84755438-E673-4D1E-AFED-0A255915E41A}" presName="node" presStyleLbl="alignAccFollowNode1" presStyleIdx="3" presStyleCnt="9">
        <dgm:presLayoutVars>
          <dgm:bulletEnabled val="1"/>
        </dgm:presLayoutVars>
      </dgm:prSet>
      <dgm:spPr/>
    </dgm:pt>
    <dgm:pt modelId="{FF247F13-8B64-48C1-B143-3B586F88BA68}" type="pres">
      <dgm:prSet presAssocID="{520F2D49-0C69-4A5D-A326-74E4B58C3393}" presName="sibTrans" presStyleCnt="0"/>
      <dgm:spPr/>
    </dgm:pt>
    <dgm:pt modelId="{83ED2E8B-ED58-466C-BA6E-61EA5FE203F6}" type="pres">
      <dgm:prSet presAssocID="{FEC2F04F-F856-483F-B874-BD4F353CBE54}" presName="node" presStyleLbl="alignAccFollowNode1" presStyleIdx="4" presStyleCnt="9">
        <dgm:presLayoutVars>
          <dgm:bulletEnabled val="1"/>
        </dgm:presLayoutVars>
      </dgm:prSet>
      <dgm:spPr/>
    </dgm:pt>
    <dgm:pt modelId="{ED01B846-6FDC-455D-A158-1E8F78C31F94}" type="pres">
      <dgm:prSet presAssocID="{AC56A863-E189-4E0A-8C0F-3135398F022D}" presName="sibTrans" presStyleCnt="0"/>
      <dgm:spPr/>
    </dgm:pt>
    <dgm:pt modelId="{5511E9E5-8FDD-4F6A-A8EB-F255A2153166}" type="pres">
      <dgm:prSet presAssocID="{36516A18-A2A7-42E4-8EE6-B26351519B4C}" presName="node" presStyleLbl="alignAccFollowNode1" presStyleIdx="5" presStyleCnt="9">
        <dgm:presLayoutVars>
          <dgm:bulletEnabled val="1"/>
        </dgm:presLayoutVars>
      </dgm:prSet>
      <dgm:spPr/>
    </dgm:pt>
    <dgm:pt modelId="{5EE2F9B4-046E-4DCA-BB7A-5453024A7F88}" type="pres">
      <dgm:prSet presAssocID="{8C4AA488-A1E1-4D3C-A5A7-BC917D24AA4E}" presName="vSp" presStyleCnt="0"/>
      <dgm:spPr/>
    </dgm:pt>
    <dgm:pt modelId="{1978E4D6-057E-4123-AACA-76ECA11FC803}" type="pres">
      <dgm:prSet presAssocID="{92B5ACC5-CE2E-4F6E-9E89-E6D0DAF7F90C}" presName="horFlow" presStyleCnt="0"/>
      <dgm:spPr/>
    </dgm:pt>
    <dgm:pt modelId="{4CB11F0A-AD11-459C-963D-E6596E4FA345}" type="pres">
      <dgm:prSet presAssocID="{92B5ACC5-CE2E-4F6E-9E89-E6D0DAF7F90C}" presName="bigChev" presStyleLbl="node1" presStyleIdx="2" presStyleCnt="3"/>
      <dgm:spPr/>
    </dgm:pt>
    <dgm:pt modelId="{5C0BDC77-0D75-4383-92BD-5B9001E503E5}" type="pres">
      <dgm:prSet presAssocID="{DA9AC120-DE28-48EB-8ED2-2C498BFF3E63}" presName="parTrans" presStyleCnt="0"/>
      <dgm:spPr/>
    </dgm:pt>
    <dgm:pt modelId="{CDA67BA2-222E-46F0-A3B7-40116FFC4EBE}" type="pres">
      <dgm:prSet presAssocID="{6CDD5155-D576-4935-9E72-25C940525C40}" presName="node" presStyleLbl="alignAccFollowNode1" presStyleIdx="6" presStyleCnt="9">
        <dgm:presLayoutVars>
          <dgm:bulletEnabled val="1"/>
        </dgm:presLayoutVars>
      </dgm:prSet>
      <dgm:spPr/>
    </dgm:pt>
    <dgm:pt modelId="{987CBA54-7898-457B-B8CF-AF429174CFC1}" type="pres">
      <dgm:prSet presAssocID="{1B0A1BC0-EE35-4140-96BB-DF095B2F3F5D}" presName="sibTrans" presStyleCnt="0"/>
      <dgm:spPr/>
    </dgm:pt>
    <dgm:pt modelId="{BDA9B792-5128-4017-9B22-702C085CDCF7}" type="pres">
      <dgm:prSet presAssocID="{B047F40C-1A09-442A-8ACB-79B8B9DF38E7}" presName="node" presStyleLbl="alignAccFollowNode1" presStyleIdx="7" presStyleCnt="9">
        <dgm:presLayoutVars>
          <dgm:bulletEnabled val="1"/>
        </dgm:presLayoutVars>
      </dgm:prSet>
      <dgm:spPr/>
    </dgm:pt>
    <dgm:pt modelId="{C5C65EFF-3E7F-41FF-893F-53AB48047811}" type="pres">
      <dgm:prSet presAssocID="{CACAA39F-9861-4C97-93ED-50CD01654553}" presName="sibTrans" presStyleCnt="0"/>
      <dgm:spPr/>
    </dgm:pt>
    <dgm:pt modelId="{1A31B8F5-7281-4D4B-90A7-1133D72E3F07}" type="pres">
      <dgm:prSet presAssocID="{E3455C7A-20B0-46FB-8A04-EE3DB55A1BB6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4F28E302-CF77-4285-A358-401E70556F8F}" type="presOf" srcId="{8C4AA488-A1E1-4D3C-A5A7-BC917D24AA4E}" destId="{2D7DECCF-D003-4008-BC98-F6C9CFB65183}" srcOrd="0" destOrd="0" presId="urn:microsoft.com/office/officeart/2005/8/layout/lProcess3"/>
    <dgm:cxn modelId="{C4563C0F-9A53-45CB-8AF6-435F695F6BDD}" type="presOf" srcId="{92B5ACC5-CE2E-4F6E-9E89-E6D0DAF7F90C}" destId="{4CB11F0A-AD11-459C-963D-E6596E4FA345}" srcOrd="0" destOrd="0" presId="urn:microsoft.com/office/officeart/2005/8/layout/lProcess3"/>
    <dgm:cxn modelId="{A7004015-795D-4D82-9182-510ECA801D13}" type="presOf" srcId="{065792BF-8A87-46A0-A590-CE4FF1BEF746}" destId="{418AB59E-EA74-4B99-9171-F9BF75BFA184}" srcOrd="0" destOrd="0" presId="urn:microsoft.com/office/officeart/2005/8/layout/lProcess3"/>
    <dgm:cxn modelId="{5AE51A24-6505-404C-A8D0-A5A2E4DA5570}" srcId="{E2D503F3-EB11-42B7-B051-D96ACB874685}" destId="{15011C5E-F117-4147-8793-E294A578879C}" srcOrd="0" destOrd="0" parTransId="{62FCA656-1BE8-4A8C-A750-DDC5CAAB1B4E}" sibTransId="{74C38CD7-A2F0-43EC-AE1E-156E032A68F9}"/>
    <dgm:cxn modelId="{F515A028-1F5B-460C-90D7-AFD6DDD5BD54}" srcId="{92B5ACC5-CE2E-4F6E-9E89-E6D0DAF7F90C}" destId="{6CDD5155-D576-4935-9E72-25C940525C40}" srcOrd="0" destOrd="0" parTransId="{DA9AC120-DE28-48EB-8ED2-2C498BFF3E63}" sibTransId="{1B0A1BC0-EE35-4140-96BB-DF095B2F3F5D}"/>
    <dgm:cxn modelId="{FC63782D-774A-4E3B-AA56-3718B23EF588}" type="presOf" srcId="{FEC2F04F-F856-483F-B874-BD4F353CBE54}" destId="{83ED2E8B-ED58-466C-BA6E-61EA5FE203F6}" srcOrd="0" destOrd="0" presId="urn:microsoft.com/office/officeart/2005/8/layout/lProcess3"/>
    <dgm:cxn modelId="{C611B632-6A86-49A2-A453-7A74E9C4A0CF}" type="presOf" srcId="{E2D503F3-EB11-42B7-B051-D96ACB874685}" destId="{BB2247B9-B697-463E-A763-DE86C132C5B8}" srcOrd="0" destOrd="0" presId="urn:microsoft.com/office/officeart/2005/8/layout/lProcess3"/>
    <dgm:cxn modelId="{D0A94F3E-39FE-4E0E-9A7A-2F2A4D66B60C}" type="presOf" srcId="{84755438-E673-4D1E-AFED-0A255915E41A}" destId="{339EBCD2-4EF6-4B54-841F-CB0733453A02}" srcOrd="0" destOrd="0" presId="urn:microsoft.com/office/officeart/2005/8/layout/lProcess3"/>
    <dgm:cxn modelId="{13C9774B-E1BB-4E2F-8DBE-D31C229BF957}" type="presOf" srcId="{23DD49A6-37E6-497A-87B6-7B0C8BFE7A92}" destId="{24CF15DD-8F11-4A58-810C-C26D224CEB61}" srcOrd="0" destOrd="0" presId="urn:microsoft.com/office/officeart/2005/8/layout/lProcess3"/>
    <dgm:cxn modelId="{3C616D55-CB42-40BB-B62C-0B955BB6FC35}" srcId="{8C4AA488-A1E1-4D3C-A5A7-BC917D24AA4E}" destId="{FEC2F04F-F856-483F-B874-BD4F353CBE54}" srcOrd="1" destOrd="0" parTransId="{2BD1E8C5-E55D-4149-8C7F-A68E1D814947}" sibTransId="{AC56A863-E189-4E0A-8C0F-3135398F022D}"/>
    <dgm:cxn modelId="{A0C6777A-BAFA-4F62-93D8-CF0C85FFE4F5}" srcId="{23DD49A6-37E6-497A-87B6-7B0C8BFE7A92}" destId="{E2D503F3-EB11-42B7-B051-D96ACB874685}" srcOrd="0" destOrd="0" parTransId="{27E37B16-5823-4589-B084-933121AA2153}" sibTransId="{6213C950-4FE0-4655-AA67-DFBB5A5EBF9E}"/>
    <dgm:cxn modelId="{793C2085-FEC7-439E-9D7A-7B23E047541D}" srcId="{92B5ACC5-CE2E-4F6E-9E89-E6D0DAF7F90C}" destId="{E3455C7A-20B0-46FB-8A04-EE3DB55A1BB6}" srcOrd="2" destOrd="0" parTransId="{9CC1017F-6D90-4B30-A3D2-E99BC7D84257}" sibTransId="{A6296A25-9D17-4E06-A0EB-BC37F32CE9B9}"/>
    <dgm:cxn modelId="{B29D8A86-A510-4EE3-BAF3-D3A92BDB77D6}" type="presOf" srcId="{15011C5E-F117-4147-8793-E294A578879C}" destId="{04C8F1A6-D171-4F20-B619-F2BC80D40776}" srcOrd="0" destOrd="0" presId="urn:microsoft.com/office/officeart/2005/8/layout/lProcess3"/>
    <dgm:cxn modelId="{75CF7C93-516D-4853-8090-8B84967204D9}" type="presOf" srcId="{6CDD5155-D576-4935-9E72-25C940525C40}" destId="{CDA67BA2-222E-46F0-A3B7-40116FFC4EBE}" srcOrd="0" destOrd="0" presId="urn:microsoft.com/office/officeart/2005/8/layout/lProcess3"/>
    <dgm:cxn modelId="{BF89E794-63E3-4A5F-9777-6024160848A6}" type="presOf" srcId="{B047F40C-1A09-442A-8ACB-79B8B9DF38E7}" destId="{BDA9B792-5128-4017-9B22-702C085CDCF7}" srcOrd="0" destOrd="0" presId="urn:microsoft.com/office/officeart/2005/8/layout/lProcess3"/>
    <dgm:cxn modelId="{877A469C-CFA8-4811-9196-099BAA4B7A79}" srcId="{8C4AA488-A1E1-4D3C-A5A7-BC917D24AA4E}" destId="{36516A18-A2A7-42E4-8EE6-B26351519B4C}" srcOrd="2" destOrd="0" parTransId="{4210B400-C533-446F-9428-79CB838C0174}" sibTransId="{B1F5E9A2-7B53-4408-80A9-6060AFCA6B48}"/>
    <dgm:cxn modelId="{0A448BB3-A816-4A85-8692-AF6E957C928C}" type="presOf" srcId="{617210BD-AE8D-43BA-8119-4A0509E95A6A}" destId="{A6018A9B-3E9C-4AB1-97EA-30A2525DBE86}" srcOrd="0" destOrd="0" presId="urn:microsoft.com/office/officeart/2005/8/layout/lProcess3"/>
    <dgm:cxn modelId="{11E419BE-9DA4-4403-871D-58A1C50A31B6}" type="presOf" srcId="{36516A18-A2A7-42E4-8EE6-B26351519B4C}" destId="{5511E9E5-8FDD-4F6A-A8EB-F255A2153166}" srcOrd="0" destOrd="0" presId="urn:microsoft.com/office/officeart/2005/8/layout/lProcess3"/>
    <dgm:cxn modelId="{F0EDC3C0-79A0-41AB-8CFF-24765CA420D7}" srcId="{23DD49A6-37E6-497A-87B6-7B0C8BFE7A92}" destId="{92B5ACC5-CE2E-4F6E-9E89-E6D0DAF7F90C}" srcOrd="2" destOrd="0" parTransId="{ABF981B9-E3EF-4DD0-89EC-92E5143140FC}" sibTransId="{4C5FB3F8-84E3-4E27-A01B-267B1AC78F7D}"/>
    <dgm:cxn modelId="{B6A997D1-E2CA-4E36-9781-C0935F589D82}" srcId="{92B5ACC5-CE2E-4F6E-9E89-E6D0DAF7F90C}" destId="{B047F40C-1A09-442A-8ACB-79B8B9DF38E7}" srcOrd="1" destOrd="0" parTransId="{43E1DB38-84AF-4C8E-828B-03237A3E7B94}" sibTransId="{CACAA39F-9861-4C97-93ED-50CD01654553}"/>
    <dgm:cxn modelId="{ED4115D8-340B-4B3D-94F4-6A256BB15F3D}" srcId="{E2D503F3-EB11-42B7-B051-D96ACB874685}" destId="{617210BD-AE8D-43BA-8119-4A0509E95A6A}" srcOrd="1" destOrd="0" parTransId="{81BBE633-4C24-4032-B699-8968B2B47AAB}" sibTransId="{9939F312-6910-4D94-B49D-E67DB2FB80BC}"/>
    <dgm:cxn modelId="{CCB4E1DE-6D0F-4149-93D8-ED43B6EEBDE9}" srcId="{8C4AA488-A1E1-4D3C-A5A7-BC917D24AA4E}" destId="{84755438-E673-4D1E-AFED-0A255915E41A}" srcOrd="0" destOrd="0" parTransId="{0FBA74F9-D485-40E9-8C98-634C1F643B23}" sibTransId="{520F2D49-0C69-4A5D-A326-74E4B58C3393}"/>
    <dgm:cxn modelId="{A4054DE7-C3F0-4C7B-B453-BF7BAF0066D8}" type="presOf" srcId="{E3455C7A-20B0-46FB-8A04-EE3DB55A1BB6}" destId="{1A31B8F5-7281-4D4B-90A7-1133D72E3F07}" srcOrd="0" destOrd="0" presId="urn:microsoft.com/office/officeart/2005/8/layout/lProcess3"/>
    <dgm:cxn modelId="{0FAC11EA-236D-4572-8760-82E2C179C136}" srcId="{23DD49A6-37E6-497A-87B6-7B0C8BFE7A92}" destId="{8C4AA488-A1E1-4D3C-A5A7-BC917D24AA4E}" srcOrd="1" destOrd="0" parTransId="{65F64C4E-47CD-49FB-AF85-733A9299D9F9}" sibTransId="{EC39CF43-670B-439B-A7E2-467632866E95}"/>
    <dgm:cxn modelId="{9333B7F0-AA99-4145-8132-2A361DE155AC}" srcId="{E2D503F3-EB11-42B7-B051-D96ACB874685}" destId="{065792BF-8A87-46A0-A590-CE4FF1BEF746}" srcOrd="2" destOrd="0" parTransId="{107A52F8-6562-4D67-B1EA-A722D298DD49}" sibTransId="{705661BC-9CAD-4886-BBAA-AA1D563B88E9}"/>
    <dgm:cxn modelId="{E1E13C8D-5AAF-4411-BB8A-CBE74C3AF155}" type="presParOf" srcId="{24CF15DD-8F11-4A58-810C-C26D224CEB61}" destId="{5F63495D-B300-4403-9517-6EA8A4C3ABB7}" srcOrd="0" destOrd="0" presId="urn:microsoft.com/office/officeart/2005/8/layout/lProcess3"/>
    <dgm:cxn modelId="{A75E9DB4-0FDE-46BA-8460-B4B925387B96}" type="presParOf" srcId="{5F63495D-B300-4403-9517-6EA8A4C3ABB7}" destId="{BB2247B9-B697-463E-A763-DE86C132C5B8}" srcOrd="0" destOrd="0" presId="urn:microsoft.com/office/officeart/2005/8/layout/lProcess3"/>
    <dgm:cxn modelId="{FC26C699-E4B2-4019-B33A-4BFCAE0A0B50}" type="presParOf" srcId="{5F63495D-B300-4403-9517-6EA8A4C3ABB7}" destId="{8717680E-F534-4D85-A6F8-2F2847DA5BB3}" srcOrd="1" destOrd="0" presId="urn:microsoft.com/office/officeart/2005/8/layout/lProcess3"/>
    <dgm:cxn modelId="{0892BC44-2E8E-45BE-B09D-81255B7697DF}" type="presParOf" srcId="{5F63495D-B300-4403-9517-6EA8A4C3ABB7}" destId="{04C8F1A6-D171-4F20-B619-F2BC80D40776}" srcOrd="2" destOrd="0" presId="urn:microsoft.com/office/officeart/2005/8/layout/lProcess3"/>
    <dgm:cxn modelId="{AFAB2A79-ECE6-4E30-A1F0-634E381E3505}" type="presParOf" srcId="{5F63495D-B300-4403-9517-6EA8A4C3ABB7}" destId="{1F0BF2E2-DB40-4FC2-B246-BC154357D271}" srcOrd="3" destOrd="0" presId="urn:microsoft.com/office/officeart/2005/8/layout/lProcess3"/>
    <dgm:cxn modelId="{4036FFAC-BB9E-44C9-BAE1-B5301664A893}" type="presParOf" srcId="{5F63495D-B300-4403-9517-6EA8A4C3ABB7}" destId="{A6018A9B-3E9C-4AB1-97EA-30A2525DBE86}" srcOrd="4" destOrd="0" presId="urn:microsoft.com/office/officeart/2005/8/layout/lProcess3"/>
    <dgm:cxn modelId="{120D3AAF-5ECA-4AA9-B345-1CDEC0BE5E5C}" type="presParOf" srcId="{5F63495D-B300-4403-9517-6EA8A4C3ABB7}" destId="{69A28E94-3A63-4D3C-873D-798334CD5A7D}" srcOrd="5" destOrd="0" presId="urn:microsoft.com/office/officeart/2005/8/layout/lProcess3"/>
    <dgm:cxn modelId="{346C5298-BAA0-4F6A-83A3-219D4C6DFF39}" type="presParOf" srcId="{5F63495D-B300-4403-9517-6EA8A4C3ABB7}" destId="{418AB59E-EA74-4B99-9171-F9BF75BFA184}" srcOrd="6" destOrd="0" presId="urn:microsoft.com/office/officeart/2005/8/layout/lProcess3"/>
    <dgm:cxn modelId="{F175E307-90BB-46FA-9887-BCEC0623510B}" type="presParOf" srcId="{24CF15DD-8F11-4A58-810C-C26D224CEB61}" destId="{CEA32C0C-34DD-4631-8E1A-7FD9E70A3AAF}" srcOrd="1" destOrd="0" presId="urn:microsoft.com/office/officeart/2005/8/layout/lProcess3"/>
    <dgm:cxn modelId="{9FCFF8B5-2500-4C84-B3A5-946411677C3C}" type="presParOf" srcId="{24CF15DD-8F11-4A58-810C-C26D224CEB61}" destId="{191B4F94-49AA-4D20-9B84-4E6399C7CF55}" srcOrd="2" destOrd="0" presId="urn:microsoft.com/office/officeart/2005/8/layout/lProcess3"/>
    <dgm:cxn modelId="{FDA258EF-32DB-4973-8C1E-5D1452D8AC07}" type="presParOf" srcId="{191B4F94-49AA-4D20-9B84-4E6399C7CF55}" destId="{2D7DECCF-D003-4008-BC98-F6C9CFB65183}" srcOrd="0" destOrd="0" presId="urn:microsoft.com/office/officeart/2005/8/layout/lProcess3"/>
    <dgm:cxn modelId="{7114C19F-41D3-4A3B-93D0-4B6C8F30A100}" type="presParOf" srcId="{191B4F94-49AA-4D20-9B84-4E6399C7CF55}" destId="{29DF5E2E-5CB9-4C2C-BDD6-7265249CAA91}" srcOrd="1" destOrd="0" presId="urn:microsoft.com/office/officeart/2005/8/layout/lProcess3"/>
    <dgm:cxn modelId="{FD24180A-D568-410B-A8AF-F875DB8D94F7}" type="presParOf" srcId="{191B4F94-49AA-4D20-9B84-4E6399C7CF55}" destId="{339EBCD2-4EF6-4B54-841F-CB0733453A02}" srcOrd="2" destOrd="0" presId="urn:microsoft.com/office/officeart/2005/8/layout/lProcess3"/>
    <dgm:cxn modelId="{7048B357-5DC3-4038-BD78-65110F1ED755}" type="presParOf" srcId="{191B4F94-49AA-4D20-9B84-4E6399C7CF55}" destId="{FF247F13-8B64-48C1-B143-3B586F88BA68}" srcOrd="3" destOrd="0" presId="urn:microsoft.com/office/officeart/2005/8/layout/lProcess3"/>
    <dgm:cxn modelId="{DC6A1BA4-45EB-488A-8ACF-61196FC54729}" type="presParOf" srcId="{191B4F94-49AA-4D20-9B84-4E6399C7CF55}" destId="{83ED2E8B-ED58-466C-BA6E-61EA5FE203F6}" srcOrd="4" destOrd="0" presId="urn:microsoft.com/office/officeart/2005/8/layout/lProcess3"/>
    <dgm:cxn modelId="{C4AF32CD-4275-4012-9FFB-CA1108B61104}" type="presParOf" srcId="{191B4F94-49AA-4D20-9B84-4E6399C7CF55}" destId="{ED01B846-6FDC-455D-A158-1E8F78C31F94}" srcOrd="5" destOrd="0" presId="urn:microsoft.com/office/officeart/2005/8/layout/lProcess3"/>
    <dgm:cxn modelId="{6D2F46DD-9AA7-497B-AD7F-13B51A13A89E}" type="presParOf" srcId="{191B4F94-49AA-4D20-9B84-4E6399C7CF55}" destId="{5511E9E5-8FDD-4F6A-A8EB-F255A2153166}" srcOrd="6" destOrd="0" presId="urn:microsoft.com/office/officeart/2005/8/layout/lProcess3"/>
    <dgm:cxn modelId="{A03442AE-A28D-427C-8D27-3E0847CAE3A1}" type="presParOf" srcId="{24CF15DD-8F11-4A58-810C-C26D224CEB61}" destId="{5EE2F9B4-046E-4DCA-BB7A-5453024A7F88}" srcOrd="3" destOrd="0" presId="urn:microsoft.com/office/officeart/2005/8/layout/lProcess3"/>
    <dgm:cxn modelId="{EB0AC198-092E-4EC2-858E-20994E184C80}" type="presParOf" srcId="{24CF15DD-8F11-4A58-810C-C26D224CEB61}" destId="{1978E4D6-057E-4123-AACA-76ECA11FC803}" srcOrd="4" destOrd="0" presId="urn:microsoft.com/office/officeart/2005/8/layout/lProcess3"/>
    <dgm:cxn modelId="{F8902FF2-BFC4-4271-ACCB-BECA61E5B7F0}" type="presParOf" srcId="{1978E4D6-057E-4123-AACA-76ECA11FC803}" destId="{4CB11F0A-AD11-459C-963D-E6596E4FA345}" srcOrd="0" destOrd="0" presId="urn:microsoft.com/office/officeart/2005/8/layout/lProcess3"/>
    <dgm:cxn modelId="{4F3D1DEB-4E4A-4461-BF23-C59C3337F355}" type="presParOf" srcId="{1978E4D6-057E-4123-AACA-76ECA11FC803}" destId="{5C0BDC77-0D75-4383-92BD-5B9001E503E5}" srcOrd="1" destOrd="0" presId="urn:microsoft.com/office/officeart/2005/8/layout/lProcess3"/>
    <dgm:cxn modelId="{0CB68A88-7E4C-4F97-A650-61911EA55DF2}" type="presParOf" srcId="{1978E4D6-057E-4123-AACA-76ECA11FC803}" destId="{CDA67BA2-222E-46F0-A3B7-40116FFC4EBE}" srcOrd="2" destOrd="0" presId="urn:microsoft.com/office/officeart/2005/8/layout/lProcess3"/>
    <dgm:cxn modelId="{C77133D8-AD60-4A5D-9579-B86B5D5F34E8}" type="presParOf" srcId="{1978E4D6-057E-4123-AACA-76ECA11FC803}" destId="{987CBA54-7898-457B-B8CF-AF429174CFC1}" srcOrd="3" destOrd="0" presId="urn:microsoft.com/office/officeart/2005/8/layout/lProcess3"/>
    <dgm:cxn modelId="{842042FB-F270-4115-A43B-1C3761EE6A62}" type="presParOf" srcId="{1978E4D6-057E-4123-AACA-76ECA11FC803}" destId="{BDA9B792-5128-4017-9B22-702C085CDCF7}" srcOrd="4" destOrd="0" presId="urn:microsoft.com/office/officeart/2005/8/layout/lProcess3"/>
    <dgm:cxn modelId="{7803289D-C50A-48AE-AFD4-FCC0815B29B8}" type="presParOf" srcId="{1978E4D6-057E-4123-AACA-76ECA11FC803}" destId="{C5C65EFF-3E7F-41FF-893F-53AB48047811}" srcOrd="5" destOrd="0" presId="urn:microsoft.com/office/officeart/2005/8/layout/lProcess3"/>
    <dgm:cxn modelId="{80BFFF8D-41BB-45F3-B2A3-462DD2BC0611}" type="presParOf" srcId="{1978E4D6-057E-4123-AACA-76ECA11FC803}" destId="{1A31B8F5-7281-4D4B-90A7-1133D72E3F0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3A1D1-3F67-4C0C-A94A-3ADD41BED2F2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EAE8649-A8D0-4B6A-8322-0C8C3AEED990}">
      <dgm:prSet phldrT="[Szöveg]" custT="1"/>
      <dgm:spPr>
        <a:noFill/>
        <a:ln w="25400">
          <a:solidFill>
            <a:srgbClr val="488E7A"/>
          </a:solidFill>
        </a:ln>
      </dgm:spPr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Gyakornoki</a:t>
          </a:r>
        </a:p>
      </dgm:t>
    </dgm:pt>
    <dgm:pt modelId="{A48D0416-941B-4509-8CC1-E8282C58A89C}" type="parTrans" cxnId="{35F20231-86FB-44B8-A3A5-203CB2D1C7A0}">
      <dgm:prSet/>
      <dgm:spPr/>
      <dgm:t>
        <a:bodyPr/>
        <a:lstStyle/>
        <a:p>
          <a:endParaRPr lang="hu-HU" sz="2000"/>
        </a:p>
      </dgm:t>
    </dgm:pt>
    <dgm:pt modelId="{DEBA600D-2487-483E-8847-E645DE13FD02}" type="sibTrans" cxnId="{35F20231-86FB-44B8-A3A5-203CB2D1C7A0}">
      <dgm:prSet/>
      <dgm:spPr/>
      <dgm:t>
        <a:bodyPr/>
        <a:lstStyle/>
        <a:p>
          <a:endParaRPr lang="hu-HU" sz="2000"/>
        </a:p>
      </dgm:t>
    </dgm:pt>
    <dgm:pt modelId="{C45ACF9E-2FE7-49A8-9C78-583DBCF8A55B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gyakornoki idő alatt egyszer kötelező</a:t>
          </a:r>
        </a:p>
      </dgm:t>
    </dgm:pt>
    <dgm:pt modelId="{F99A6808-A842-4AF8-9947-93877E9B57DC}" type="parTrans" cxnId="{D6F73B47-B455-4338-8C3F-DABA83590F66}">
      <dgm:prSet/>
      <dgm:spPr/>
      <dgm:t>
        <a:bodyPr/>
        <a:lstStyle/>
        <a:p>
          <a:endParaRPr lang="hu-HU" sz="2000"/>
        </a:p>
      </dgm:t>
    </dgm:pt>
    <dgm:pt modelId="{2A90D1FE-9FD4-440D-B807-875F354D4C43}" type="sibTrans" cxnId="{D6F73B47-B455-4338-8C3F-DABA83590F66}">
      <dgm:prSet/>
      <dgm:spPr/>
      <dgm:t>
        <a:bodyPr/>
        <a:lstStyle/>
        <a:p>
          <a:endParaRPr lang="hu-HU" sz="2000"/>
        </a:p>
      </dgm:t>
    </dgm:pt>
    <dgm:pt modelId="{455F04F8-7482-426D-A124-771537F25742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15 kredit</a:t>
          </a:r>
        </a:p>
      </dgm:t>
    </dgm:pt>
    <dgm:pt modelId="{255AC31A-E8C6-4E67-8AAC-2EE4969B83C5}" type="parTrans" cxnId="{1FB4D5BC-2E7A-464A-B145-02D5B3946BE6}">
      <dgm:prSet/>
      <dgm:spPr/>
      <dgm:t>
        <a:bodyPr/>
        <a:lstStyle/>
        <a:p>
          <a:endParaRPr lang="hu-HU" sz="2000"/>
        </a:p>
      </dgm:t>
    </dgm:pt>
    <dgm:pt modelId="{8A32F70F-2375-4095-AF31-9490A03FD8AA}" type="sibTrans" cxnId="{1FB4D5BC-2E7A-464A-B145-02D5B3946BE6}">
      <dgm:prSet/>
      <dgm:spPr/>
      <dgm:t>
        <a:bodyPr/>
        <a:lstStyle/>
        <a:p>
          <a:endParaRPr lang="hu-HU" sz="2000"/>
        </a:p>
      </dgm:t>
    </dgm:pt>
    <dgm:pt modelId="{205CAD54-9D76-47BB-8159-00285EE2917D}">
      <dgm:prSet phldrT="[Szöveg]" custT="1"/>
      <dgm:spPr>
        <a:noFill/>
        <a:ln w="25400">
          <a:solidFill>
            <a:srgbClr val="488E7A"/>
          </a:solidFill>
        </a:ln>
      </dgm:spPr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Hitéleti</a:t>
          </a:r>
        </a:p>
      </dgm:t>
    </dgm:pt>
    <dgm:pt modelId="{0B6FD76D-D170-4D80-B0A8-3CCE4707CBB9}" type="parTrans" cxnId="{4F93B311-55D4-4E70-B8E2-53F716621942}">
      <dgm:prSet/>
      <dgm:spPr/>
      <dgm:t>
        <a:bodyPr/>
        <a:lstStyle/>
        <a:p>
          <a:endParaRPr lang="hu-HU" sz="2000"/>
        </a:p>
      </dgm:t>
    </dgm:pt>
    <dgm:pt modelId="{DA97F2E3-D6F1-41A5-B5E7-93BD90BCCA4B}" type="sibTrans" cxnId="{4F93B311-55D4-4E70-B8E2-53F716621942}">
      <dgm:prSet/>
      <dgm:spPr/>
      <dgm:t>
        <a:bodyPr/>
        <a:lstStyle/>
        <a:p>
          <a:endParaRPr lang="hu-HU" sz="2000"/>
        </a:p>
      </dgm:t>
    </dgm:pt>
    <dgm:pt modelId="{5328A1AA-5342-4D44-9558-043D3B6FB5D0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hitoktató, hittanár</a:t>
          </a:r>
        </a:p>
      </dgm:t>
    </dgm:pt>
    <dgm:pt modelId="{9496D63A-0948-4A09-A6AC-C157D9C98A0C}" type="parTrans" cxnId="{4EAF3F77-5A79-4031-994D-7359718FB861}">
      <dgm:prSet/>
      <dgm:spPr/>
      <dgm:t>
        <a:bodyPr/>
        <a:lstStyle/>
        <a:p>
          <a:endParaRPr lang="hu-HU" sz="2000"/>
        </a:p>
      </dgm:t>
    </dgm:pt>
    <dgm:pt modelId="{5313CF06-66BE-45AD-95A8-F6A8D3A33DD1}" type="sibTrans" cxnId="{4EAF3F77-5A79-4031-994D-7359718FB861}">
      <dgm:prSet/>
      <dgm:spPr/>
      <dgm:t>
        <a:bodyPr/>
        <a:lstStyle/>
        <a:p>
          <a:endParaRPr lang="hu-HU" sz="2000"/>
        </a:p>
      </dgm:t>
    </dgm:pt>
    <dgm:pt modelId="{8F874A41-2641-4818-9AE4-2CB26632BBBD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Változó időkeret</a:t>
          </a:r>
        </a:p>
      </dgm:t>
    </dgm:pt>
    <dgm:pt modelId="{7FF91888-1B51-4B5B-ACB5-087DBCCE0153}" type="parTrans" cxnId="{BDDA9032-67C8-443A-AC83-A2FD511059AE}">
      <dgm:prSet/>
      <dgm:spPr/>
      <dgm:t>
        <a:bodyPr/>
        <a:lstStyle/>
        <a:p>
          <a:endParaRPr lang="hu-HU" sz="2000"/>
        </a:p>
      </dgm:t>
    </dgm:pt>
    <dgm:pt modelId="{450D430C-20E3-475F-AC16-BCA86CDFBB7F}" type="sibTrans" cxnId="{BDDA9032-67C8-443A-AC83-A2FD511059AE}">
      <dgm:prSet/>
      <dgm:spPr/>
      <dgm:t>
        <a:bodyPr/>
        <a:lstStyle/>
        <a:p>
          <a:endParaRPr lang="hu-HU" sz="2000"/>
        </a:p>
      </dgm:t>
    </dgm:pt>
    <dgm:pt modelId="{D773073C-F3A2-4EFF-A4A9-476E0541855F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NKE</a:t>
          </a:r>
        </a:p>
      </dgm:t>
    </dgm:pt>
    <dgm:pt modelId="{B15B04A8-0598-4258-89AE-154444617CA1}" type="parTrans" cxnId="{FBCF52BA-8FF4-4B8F-B8DA-0D4E600D7487}">
      <dgm:prSet/>
      <dgm:spPr/>
      <dgm:t>
        <a:bodyPr/>
        <a:lstStyle/>
        <a:p>
          <a:endParaRPr lang="hu-HU" sz="2000"/>
        </a:p>
      </dgm:t>
    </dgm:pt>
    <dgm:pt modelId="{AF89FC55-0A90-40AA-8702-29947AA1C1A9}" type="sibTrans" cxnId="{FBCF52BA-8FF4-4B8F-B8DA-0D4E600D7487}">
      <dgm:prSet/>
      <dgm:spPr/>
      <dgm:t>
        <a:bodyPr/>
        <a:lstStyle/>
        <a:p>
          <a:endParaRPr lang="hu-HU" sz="2000"/>
        </a:p>
      </dgm:t>
    </dgm:pt>
    <dgm:pt modelId="{D460FBE2-9313-4BBF-860B-201350037014}">
      <dgm:prSet phldrT="[Szöveg]" custT="1"/>
      <dgm:spPr>
        <a:solidFill>
          <a:srgbClr val="B9DCD2"/>
        </a:solidFill>
        <a:ln>
          <a:noFill/>
        </a:ln>
      </dgm:spPr>
      <dgm:t>
        <a:bodyPr/>
        <a:lstStyle/>
        <a:p>
          <a:r>
            <a:rPr lang="hu-HU" sz="2000" dirty="0"/>
            <a:t>bevett egyház</a:t>
          </a:r>
        </a:p>
      </dgm:t>
    </dgm:pt>
    <dgm:pt modelId="{8948DC2A-E792-42EC-9E32-FB5DB00522E4}" type="parTrans" cxnId="{225978BB-F0F3-423F-ABB6-A15A0927C841}">
      <dgm:prSet/>
      <dgm:spPr/>
      <dgm:t>
        <a:bodyPr/>
        <a:lstStyle/>
        <a:p>
          <a:endParaRPr lang="hu-HU" sz="2000"/>
        </a:p>
      </dgm:t>
    </dgm:pt>
    <dgm:pt modelId="{48EFF851-8E65-4681-AA4E-AE82DC2319BC}" type="sibTrans" cxnId="{225978BB-F0F3-423F-ABB6-A15A0927C841}">
      <dgm:prSet/>
      <dgm:spPr/>
      <dgm:t>
        <a:bodyPr/>
        <a:lstStyle/>
        <a:p>
          <a:endParaRPr lang="hu-HU" sz="2000"/>
        </a:p>
      </dgm:t>
    </dgm:pt>
    <dgm:pt modelId="{525B1F17-8618-4230-A8DA-CA62A0E415D5}" type="pres">
      <dgm:prSet presAssocID="{2EC3A1D1-3F67-4C0C-A94A-3ADD41BED2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49B4850-4634-4971-BB4B-D9BDC10E401A}" type="pres">
      <dgm:prSet presAssocID="{4EAE8649-A8D0-4B6A-8322-0C8C3AEED990}" presName="horFlow" presStyleCnt="0"/>
      <dgm:spPr/>
    </dgm:pt>
    <dgm:pt modelId="{B3910194-FBE0-4C97-B195-C2339F836769}" type="pres">
      <dgm:prSet presAssocID="{4EAE8649-A8D0-4B6A-8322-0C8C3AEED990}" presName="bigChev" presStyleLbl="node1" presStyleIdx="0" presStyleCnt="2"/>
      <dgm:spPr/>
    </dgm:pt>
    <dgm:pt modelId="{C84551DE-1765-4C67-A00E-6AE3107B68B7}" type="pres">
      <dgm:prSet presAssocID="{F99A6808-A842-4AF8-9947-93877E9B57DC}" presName="parTrans" presStyleCnt="0"/>
      <dgm:spPr/>
    </dgm:pt>
    <dgm:pt modelId="{4B6CBA22-B26C-420C-890A-2B8150E3462A}" type="pres">
      <dgm:prSet presAssocID="{C45ACF9E-2FE7-49A8-9C78-583DBCF8A55B}" presName="node" presStyleLbl="alignAccFollowNode1" presStyleIdx="0" presStyleCnt="6" custScaleX="114570" custScaleY="122701">
        <dgm:presLayoutVars>
          <dgm:bulletEnabled val="1"/>
        </dgm:presLayoutVars>
      </dgm:prSet>
      <dgm:spPr/>
    </dgm:pt>
    <dgm:pt modelId="{47EB37C4-374C-4178-B477-6CEE24F72D09}" type="pres">
      <dgm:prSet presAssocID="{2A90D1FE-9FD4-440D-B807-875F354D4C43}" presName="sibTrans" presStyleCnt="0"/>
      <dgm:spPr/>
    </dgm:pt>
    <dgm:pt modelId="{5C592D7C-13D4-4FED-A0B0-504E1C176670}" type="pres">
      <dgm:prSet presAssocID="{455F04F8-7482-426D-A124-771537F25742}" presName="node" presStyleLbl="alignAccFollowNode1" presStyleIdx="1" presStyleCnt="6">
        <dgm:presLayoutVars>
          <dgm:bulletEnabled val="1"/>
        </dgm:presLayoutVars>
      </dgm:prSet>
      <dgm:spPr/>
    </dgm:pt>
    <dgm:pt modelId="{28D0AD0D-8D9A-4675-8F78-53487B7A7248}" type="pres">
      <dgm:prSet presAssocID="{8A32F70F-2375-4095-AF31-9490A03FD8AA}" presName="sibTrans" presStyleCnt="0"/>
      <dgm:spPr/>
    </dgm:pt>
    <dgm:pt modelId="{83A8C280-26F1-41D9-B372-09B6137FD973}" type="pres">
      <dgm:prSet presAssocID="{D773073C-F3A2-4EFF-A4A9-476E0541855F}" presName="node" presStyleLbl="alignAccFollowNode1" presStyleIdx="2" presStyleCnt="6">
        <dgm:presLayoutVars>
          <dgm:bulletEnabled val="1"/>
        </dgm:presLayoutVars>
      </dgm:prSet>
      <dgm:spPr/>
    </dgm:pt>
    <dgm:pt modelId="{8A87D971-9D28-46AE-9DF1-C23CE890B785}" type="pres">
      <dgm:prSet presAssocID="{4EAE8649-A8D0-4B6A-8322-0C8C3AEED990}" presName="vSp" presStyleCnt="0"/>
      <dgm:spPr/>
    </dgm:pt>
    <dgm:pt modelId="{BBA0D0E7-1704-4E16-B92A-0F6DDE46A7F6}" type="pres">
      <dgm:prSet presAssocID="{205CAD54-9D76-47BB-8159-00285EE2917D}" presName="horFlow" presStyleCnt="0"/>
      <dgm:spPr/>
    </dgm:pt>
    <dgm:pt modelId="{B05AB1BF-9DC5-48E2-9461-5C2B20E06FE3}" type="pres">
      <dgm:prSet presAssocID="{205CAD54-9D76-47BB-8159-00285EE2917D}" presName="bigChev" presStyleLbl="node1" presStyleIdx="1" presStyleCnt="2"/>
      <dgm:spPr/>
    </dgm:pt>
    <dgm:pt modelId="{968CC617-9F78-4448-9C51-68D29AD35360}" type="pres">
      <dgm:prSet presAssocID="{9496D63A-0948-4A09-A6AC-C157D9C98A0C}" presName="parTrans" presStyleCnt="0"/>
      <dgm:spPr/>
    </dgm:pt>
    <dgm:pt modelId="{2E23481B-0026-49B4-B131-362824E219CB}" type="pres">
      <dgm:prSet presAssocID="{5328A1AA-5342-4D44-9558-043D3B6FB5D0}" presName="node" presStyleLbl="alignAccFollowNode1" presStyleIdx="3" presStyleCnt="6" custScaleX="114570" custScaleY="125855">
        <dgm:presLayoutVars>
          <dgm:bulletEnabled val="1"/>
        </dgm:presLayoutVars>
      </dgm:prSet>
      <dgm:spPr/>
    </dgm:pt>
    <dgm:pt modelId="{16794FB6-6C84-42B4-AE79-AC9DF3E19CBD}" type="pres">
      <dgm:prSet presAssocID="{5313CF06-66BE-45AD-95A8-F6A8D3A33DD1}" presName="sibTrans" presStyleCnt="0"/>
      <dgm:spPr/>
    </dgm:pt>
    <dgm:pt modelId="{6BB68542-2C0C-42F1-B477-3DB56B0790B1}" type="pres">
      <dgm:prSet presAssocID="{8F874A41-2641-4818-9AE4-2CB26632BBBD}" presName="node" presStyleLbl="alignAccFollowNode1" presStyleIdx="4" presStyleCnt="6">
        <dgm:presLayoutVars>
          <dgm:bulletEnabled val="1"/>
        </dgm:presLayoutVars>
      </dgm:prSet>
      <dgm:spPr/>
    </dgm:pt>
    <dgm:pt modelId="{FE607EE4-3276-4175-8A73-A580CFA544CF}" type="pres">
      <dgm:prSet presAssocID="{450D430C-20E3-475F-AC16-BCA86CDFBB7F}" presName="sibTrans" presStyleCnt="0"/>
      <dgm:spPr/>
    </dgm:pt>
    <dgm:pt modelId="{63F7D245-BD93-4A91-9D9E-B16641E4AA7B}" type="pres">
      <dgm:prSet presAssocID="{D460FBE2-9313-4BBF-860B-201350037014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A789201-7E73-4CEB-9ABA-10A43D0FCCDA}" type="presOf" srcId="{C45ACF9E-2FE7-49A8-9C78-583DBCF8A55B}" destId="{4B6CBA22-B26C-420C-890A-2B8150E3462A}" srcOrd="0" destOrd="0" presId="urn:microsoft.com/office/officeart/2005/8/layout/lProcess3"/>
    <dgm:cxn modelId="{4F93B311-55D4-4E70-B8E2-53F716621942}" srcId="{2EC3A1D1-3F67-4C0C-A94A-3ADD41BED2F2}" destId="{205CAD54-9D76-47BB-8159-00285EE2917D}" srcOrd="1" destOrd="0" parTransId="{0B6FD76D-D170-4D80-B0A8-3CCE4707CBB9}" sibTransId="{DA97F2E3-D6F1-41A5-B5E7-93BD90BCCA4B}"/>
    <dgm:cxn modelId="{9E05A928-30CE-49DE-8C02-4B7B17051B96}" type="presOf" srcId="{455F04F8-7482-426D-A124-771537F25742}" destId="{5C592D7C-13D4-4FED-A0B0-504E1C176670}" srcOrd="0" destOrd="0" presId="urn:microsoft.com/office/officeart/2005/8/layout/lProcess3"/>
    <dgm:cxn modelId="{35F20231-86FB-44B8-A3A5-203CB2D1C7A0}" srcId="{2EC3A1D1-3F67-4C0C-A94A-3ADD41BED2F2}" destId="{4EAE8649-A8D0-4B6A-8322-0C8C3AEED990}" srcOrd="0" destOrd="0" parTransId="{A48D0416-941B-4509-8CC1-E8282C58A89C}" sibTransId="{DEBA600D-2487-483E-8847-E645DE13FD02}"/>
    <dgm:cxn modelId="{BDDA9032-67C8-443A-AC83-A2FD511059AE}" srcId="{205CAD54-9D76-47BB-8159-00285EE2917D}" destId="{8F874A41-2641-4818-9AE4-2CB26632BBBD}" srcOrd="1" destOrd="0" parTransId="{7FF91888-1B51-4B5B-ACB5-087DBCCE0153}" sibTransId="{450D430C-20E3-475F-AC16-BCA86CDFBB7F}"/>
    <dgm:cxn modelId="{2345445B-ACCB-44E5-A181-EC3F35E29DB3}" type="presOf" srcId="{2EC3A1D1-3F67-4C0C-A94A-3ADD41BED2F2}" destId="{525B1F17-8618-4230-A8DA-CA62A0E415D5}" srcOrd="0" destOrd="0" presId="urn:microsoft.com/office/officeart/2005/8/layout/lProcess3"/>
    <dgm:cxn modelId="{21DB8660-73CE-4004-AF8E-C437F3FD8E88}" type="presOf" srcId="{5328A1AA-5342-4D44-9558-043D3B6FB5D0}" destId="{2E23481B-0026-49B4-B131-362824E219CB}" srcOrd="0" destOrd="0" presId="urn:microsoft.com/office/officeart/2005/8/layout/lProcess3"/>
    <dgm:cxn modelId="{D6F73B47-B455-4338-8C3F-DABA83590F66}" srcId="{4EAE8649-A8D0-4B6A-8322-0C8C3AEED990}" destId="{C45ACF9E-2FE7-49A8-9C78-583DBCF8A55B}" srcOrd="0" destOrd="0" parTransId="{F99A6808-A842-4AF8-9947-93877E9B57DC}" sibTransId="{2A90D1FE-9FD4-440D-B807-875F354D4C43}"/>
    <dgm:cxn modelId="{0207DF6F-91AA-4AD5-96BE-DB8FC3AADF8E}" type="presOf" srcId="{205CAD54-9D76-47BB-8159-00285EE2917D}" destId="{B05AB1BF-9DC5-48E2-9461-5C2B20E06FE3}" srcOrd="0" destOrd="0" presId="urn:microsoft.com/office/officeart/2005/8/layout/lProcess3"/>
    <dgm:cxn modelId="{4EAF3F77-5A79-4031-994D-7359718FB861}" srcId="{205CAD54-9D76-47BB-8159-00285EE2917D}" destId="{5328A1AA-5342-4D44-9558-043D3B6FB5D0}" srcOrd="0" destOrd="0" parTransId="{9496D63A-0948-4A09-A6AC-C157D9C98A0C}" sibTransId="{5313CF06-66BE-45AD-95A8-F6A8D3A33DD1}"/>
    <dgm:cxn modelId="{DD168B84-A3F9-432C-A4D5-5B69121EE532}" type="presOf" srcId="{D773073C-F3A2-4EFF-A4A9-476E0541855F}" destId="{83A8C280-26F1-41D9-B372-09B6137FD973}" srcOrd="0" destOrd="0" presId="urn:microsoft.com/office/officeart/2005/8/layout/lProcess3"/>
    <dgm:cxn modelId="{FBCF52BA-8FF4-4B8F-B8DA-0D4E600D7487}" srcId="{4EAE8649-A8D0-4B6A-8322-0C8C3AEED990}" destId="{D773073C-F3A2-4EFF-A4A9-476E0541855F}" srcOrd="2" destOrd="0" parTransId="{B15B04A8-0598-4258-89AE-154444617CA1}" sibTransId="{AF89FC55-0A90-40AA-8702-29947AA1C1A9}"/>
    <dgm:cxn modelId="{225978BB-F0F3-423F-ABB6-A15A0927C841}" srcId="{205CAD54-9D76-47BB-8159-00285EE2917D}" destId="{D460FBE2-9313-4BBF-860B-201350037014}" srcOrd="2" destOrd="0" parTransId="{8948DC2A-E792-42EC-9E32-FB5DB00522E4}" sibTransId="{48EFF851-8E65-4681-AA4E-AE82DC2319BC}"/>
    <dgm:cxn modelId="{1FB4D5BC-2E7A-464A-B145-02D5B3946BE6}" srcId="{4EAE8649-A8D0-4B6A-8322-0C8C3AEED990}" destId="{455F04F8-7482-426D-A124-771537F25742}" srcOrd="1" destOrd="0" parTransId="{255AC31A-E8C6-4E67-8AAC-2EE4969B83C5}" sibTransId="{8A32F70F-2375-4095-AF31-9490A03FD8AA}"/>
    <dgm:cxn modelId="{B8CD46BF-CDA5-4C38-A489-E9E41DC46142}" type="presOf" srcId="{D460FBE2-9313-4BBF-860B-201350037014}" destId="{63F7D245-BD93-4A91-9D9E-B16641E4AA7B}" srcOrd="0" destOrd="0" presId="urn:microsoft.com/office/officeart/2005/8/layout/lProcess3"/>
    <dgm:cxn modelId="{83E709E5-E72D-4BCE-8E67-D82D497ACB43}" type="presOf" srcId="{8F874A41-2641-4818-9AE4-2CB26632BBBD}" destId="{6BB68542-2C0C-42F1-B477-3DB56B0790B1}" srcOrd="0" destOrd="0" presId="urn:microsoft.com/office/officeart/2005/8/layout/lProcess3"/>
    <dgm:cxn modelId="{9B41B7FA-BC5C-44F0-A076-9786ED4DD4BA}" type="presOf" srcId="{4EAE8649-A8D0-4B6A-8322-0C8C3AEED990}" destId="{B3910194-FBE0-4C97-B195-C2339F836769}" srcOrd="0" destOrd="0" presId="urn:microsoft.com/office/officeart/2005/8/layout/lProcess3"/>
    <dgm:cxn modelId="{522AD1CE-2D63-4146-A570-919793187B32}" type="presParOf" srcId="{525B1F17-8618-4230-A8DA-CA62A0E415D5}" destId="{D49B4850-4634-4971-BB4B-D9BDC10E401A}" srcOrd="0" destOrd="0" presId="urn:microsoft.com/office/officeart/2005/8/layout/lProcess3"/>
    <dgm:cxn modelId="{C27387EE-597C-4D6C-8B9E-F42E4252465A}" type="presParOf" srcId="{D49B4850-4634-4971-BB4B-D9BDC10E401A}" destId="{B3910194-FBE0-4C97-B195-C2339F836769}" srcOrd="0" destOrd="0" presId="urn:microsoft.com/office/officeart/2005/8/layout/lProcess3"/>
    <dgm:cxn modelId="{D33C3385-D580-4A33-BB60-FCA57D75E895}" type="presParOf" srcId="{D49B4850-4634-4971-BB4B-D9BDC10E401A}" destId="{C84551DE-1765-4C67-A00E-6AE3107B68B7}" srcOrd="1" destOrd="0" presId="urn:microsoft.com/office/officeart/2005/8/layout/lProcess3"/>
    <dgm:cxn modelId="{41103F35-F853-484F-8D51-B7B6D2FAE4DC}" type="presParOf" srcId="{D49B4850-4634-4971-BB4B-D9BDC10E401A}" destId="{4B6CBA22-B26C-420C-890A-2B8150E3462A}" srcOrd="2" destOrd="0" presId="urn:microsoft.com/office/officeart/2005/8/layout/lProcess3"/>
    <dgm:cxn modelId="{79162BAF-AB9E-47C6-B846-4D4BD37C5EEA}" type="presParOf" srcId="{D49B4850-4634-4971-BB4B-D9BDC10E401A}" destId="{47EB37C4-374C-4178-B477-6CEE24F72D09}" srcOrd="3" destOrd="0" presId="urn:microsoft.com/office/officeart/2005/8/layout/lProcess3"/>
    <dgm:cxn modelId="{7A3E7326-78F3-4B80-AC2B-134DFE337E4B}" type="presParOf" srcId="{D49B4850-4634-4971-BB4B-D9BDC10E401A}" destId="{5C592D7C-13D4-4FED-A0B0-504E1C176670}" srcOrd="4" destOrd="0" presId="urn:microsoft.com/office/officeart/2005/8/layout/lProcess3"/>
    <dgm:cxn modelId="{0FB922E8-F1C4-41A6-8FE5-8C7AF848B74F}" type="presParOf" srcId="{D49B4850-4634-4971-BB4B-D9BDC10E401A}" destId="{28D0AD0D-8D9A-4675-8F78-53487B7A7248}" srcOrd="5" destOrd="0" presId="urn:microsoft.com/office/officeart/2005/8/layout/lProcess3"/>
    <dgm:cxn modelId="{1CD6CC13-14A3-4211-86FE-C61794CFDA21}" type="presParOf" srcId="{D49B4850-4634-4971-BB4B-D9BDC10E401A}" destId="{83A8C280-26F1-41D9-B372-09B6137FD973}" srcOrd="6" destOrd="0" presId="urn:microsoft.com/office/officeart/2005/8/layout/lProcess3"/>
    <dgm:cxn modelId="{28551234-9D32-4D21-8F83-6DE440355CCD}" type="presParOf" srcId="{525B1F17-8618-4230-A8DA-CA62A0E415D5}" destId="{8A87D971-9D28-46AE-9DF1-C23CE890B785}" srcOrd="1" destOrd="0" presId="urn:microsoft.com/office/officeart/2005/8/layout/lProcess3"/>
    <dgm:cxn modelId="{3C488760-46F1-481E-A95A-7A53A2D78276}" type="presParOf" srcId="{525B1F17-8618-4230-A8DA-CA62A0E415D5}" destId="{BBA0D0E7-1704-4E16-B92A-0F6DDE46A7F6}" srcOrd="2" destOrd="0" presId="urn:microsoft.com/office/officeart/2005/8/layout/lProcess3"/>
    <dgm:cxn modelId="{7F47F0AD-7451-4477-9C19-8067CBA95ADE}" type="presParOf" srcId="{BBA0D0E7-1704-4E16-B92A-0F6DDE46A7F6}" destId="{B05AB1BF-9DC5-48E2-9461-5C2B20E06FE3}" srcOrd="0" destOrd="0" presId="urn:microsoft.com/office/officeart/2005/8/layout/lProcess3"/>
    <dgm:cxn modelId="{5723369E-FB4F-4160-8B42-E429BDF817CA}" type="presParOf" srcId="{BBA0D0E7-1704-4E16-B92A-0F6DDE46A7F6}" destId="{968CC617-9F78-4448-9C51-68D29AD35360}" srcOrd="1" destOrd="0" presId="urn:microsoft.com/office/officeart/2005/8/layout/lProcess3"/>
    <dgm:cxn modelId="{F74C2250-5200-4A71-A8FD-BCB1365E470D}" type="presParOf" srcId="{BBA0D0E7-1704-4E16-B92A-0F6DDE46A7F6}" destId="{2E23481B-0026-49B4-B131-362824E219CB}" srcOrd="2" destOrd="0" presId="urn:microsoft.com/office/officeart/2005/8/layout/lProcess3"/>
    <dgm:cxn modelId="{4056C944-5DEB-46E5-8ED1-12AC4F998DE3}" type="presParOf" srcId="{BBA0D0E7-1704-4E16-B92A-0F6DDE46A7F6}" destId="{16794FB6-6C84-42B4-AE79-AC9DF3E19CBD}" srcOrd="3" destOrd="0" presId="urn:microsoft.com/office/officeart/2005/8/layout/lProcess3"/>
    <dgm:cxn modelId="{7810EBA7-C7B5-4C15-911D-5E4B3D2368E3}" type="presParOf" srcId="{BBA0D0E7-1704-4E16-B92A-0F6DDE46A7F6}" destId="{6BB68542-2C0C-42F1-B477-3DB56B0790B1}" srcOrd="4" destOrd="0" presId="urn:microsoft.com/office/officeart/2005/8/layout/lProcess3"/>
    <dgm:cxn modelId="{AE21EE8A-A96D-408C-A53D-13EE7FF47ACE}" type="presParOf" srcId="{BBA0D0E7-1704-4E16-B92A-0F6DDE46A7F6}" destId="{FE607EE4-3276-4175-8A73-A580CFA544CF}" srcOrd="5" destOrd="0" presId="urn:microsoft.com/office/officeart/2005/8/layout/lProcess3"/>
    <dgm:cxn modelId="{672941B7-F34A-4EDB-A989-DDE607104F52}" type="presParOf" srcId="{BBA0D0E7-1704-4E16-B92A-0F6DDE46A7F6}" destId="{63F7D245-BD93-4A91-9D9E-B16641E4AA7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247B9-B697-463E-A763-DE86C132C5B8}">
      <dsp:nvSpPr>
        <dsp:cNvPr id="0" name=""/>
        <dsp:cNvSpPr/>
      </dsp:nvSpPr>
      <dsp:spPr>
        <a:xfrm>
          <a:off x="6545" y="189508"/>
          <a:ext cx="3358008" cy="1343203"/>
        </a:xfrm>
        <a:prstGeom prst="chevron">
          <a:avLst/>
        </a:prstGeom>
        <a:noFill/>
        <a:ln w="25400" cap="flat" cmpd="sng" algn="ctr">
          <a:solidFill>
            <a:srgbClr val="488E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Tartalmi megújító</a:t>
          </a:r>
        </a:p>
      </dsp:txBody>
      <dsp:txXfrm>
        <a:off x="678147" y="189508"/>
        <a:ext cx="2014805" cy="1343203"/>
      </dsp:txXfrm>
    </dsp:sp>
    <dsp:sp modelId="{04C8F1A6-D171-4F20-B619-F2BC80D40776}">
      <dsp:nvSpPr>
        <dsp:cNvPr id="0" name=""/>
        <dsp:cNvSpPr/>
      </dsp:nvSpPr>
      <dsp:spPr>
        <a:xfrm>
          <a:off x="2928013" y="303680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kötelező</a:t>
          </a:r>
        </a:p>
      </dsp:txBody>
      <dsp:txXfrm>
        <a:off x="3485442" y="303680"/>
        <a:ext cx="1672289" cy="1114858"/>
      </dsp:txXfrm>
    </dsp:sp>
    <dsp:sp modelId="{A6018A9B-3E9C-4AB1-97EA-30A2525DBE86}">
      <dsp:nvSpPr>
        <dsp:cNvPr id="0" name=""/>
        <dsp:cNvSpPr/>
      </dsp:nvSpPr>
      <dsp:spPr>
        <a:xfrm>
          <a:off x="5324960" y="303680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923969"/>
              <a:satOff val="-1602"/>
              <a:lumOff val="-1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legalább 60 kredit</a:t>
          </a:r>
        </a:p>
      </dsp:txBody>
      <dsp:txXfrm>
        <a:off x="5882389" y="303680"/>
        <a:ext cx="1672289" cy="1114858"/>
      </dsp:txXfrm>
    </dsp:sp>
    <dsp:sp modelId="{418AB59E-EA74-4B99-9171-F9BF75BFA184}">
      <dsp:nvSpPr>
        <dsp:cNvPr id="0" name=""/>
        <dsp:cNvSpPr/>
      </dsp:nvSpPr>
      <dsp:spPr>
        <a:xfrm>
          <a:off x="7721906" y="303680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NKE</a:t>
          </a:r>
        </a:p>
      </dsp:txBody>
      <dsp:txXfrm>
        <a:off x="8279335" y="303680"/>
        <a:ext cx="1672289" cy="1114858"/>
      </dsp:txXfrm>
    </dsp:sp>
    <dsp:sp modelId="{2D7DECCF-D003-4008-BC98-F6C9CFB65183}">
      <dsp:nvSpPr>
        <dsp:cNvPr id="0" name=""/>
        <dsp:cNvSpPr/>
      </dsp:nvSpPr>
      <dsp:spPr>
        <a:xfrm>
          <a:off x="6545" y="1720760"/>
          <a:ext cx="3358008" cy="1343203"/>
        </a:xfrm>
        <a:prstGeom prst="chevron">
          <a:avLst/>
        </a:prstGeom>
        <a:noFill/>
        <a:ln w="25400" cap="flat" cmpd="sng" algn="ctr">
          <a:solidFill>
            <a:srgbClr val="488E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Választható képzések</a:t>
          </a:r>
        </a:p>
      </dsp:txBody>
      <dsp:txXfrm>
        <a:off x="678147" y="1720760"/>
        <a:ext cx="2014805" cy="1343203"/>
      </dsp:txXfrm>
    </dsp:sp>
    <dsp:sp modelId="{339EBCD2-4EF6-4B54-841F-CB0733453A02}">
      <dsp:nvSpPr>
        <dsp:cNvPr id="0" name=""/>
        <dsp:cNvSpPr/>
      </dsp:nvSpPr>
      <dsp:spPr>
        <a:xfrm>
          <a:off x="2928013" y="1834933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2771908"/>
              <a:satOff val="-4806"/>
              <a:lumOff val="-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pedagógus választja ki</a:t>
          </a:r>
        </a:p>
      </dsp:txBody>
      <dsp:txXfrm>
        <a:off x="3485442" y="1834933"/>
        <a:ext cx="1672289" cy="1114858"/>
      </dsp:txXfrm>
    </dsp:sp>
    <dsp:sp modelId="{83ED2E8B-ED58-466C-BA6E-61EA5FE203F6}">
      <dsp:nvSpPr>
        <dsp:cNvPr id="0" name=""/>
        <dsp:cNvSpPr/>
      </dsp:nvSpPr>
      <dsp:spPr>
        <a:xfrm>
          <a:off x="5324960" y="1834933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legfeljebb 60 kredit</a:t>
          </a:r>
        </a:p>
      </dsp:txBody>
      <dsp:txXfrm>
        <a:off x="5882389" y="1834933"/>
        <a:ext cx="1672289" cy="1114858"/>
      </dsp:txXfrm>
    </dsp:sp>
    <dsp:sp modelId="{5511E9E5-8FDD-4F6A-A8EB-F255A2153166}">
      <dsp:nvSpPr>
        <dsp:cNvPr id="0" name=""/>
        <dsp:cNvSpPr/>
      </dsp:nvSpPr>
      <dsp:spPr>
        <a:xfrm>
          <a:off x="7721906" y="1834933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4619847"/>
              <a:satOff val="-8010"/>
              <a:lumOff val="-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OH</a:t>
          </a:r>
        </a:p>
      </dsp:txBody>
      <dsp:txXfrm>
        <a:off x="8279335" y="1834933"/>
        <a:ext cx="1672289" cy="1114858"/>
      </dsp:txXfrm>
    </dsp:sp>
    <dsp:sp modelId="{4CB11F0A-AD11-459C-963D-E6596E4FA345}">
      <dsp:nvSpPr>
        <dsp:cNvPr id="0" name=""/>
        <dsp:cNvSpPr/>
      </dsp:nvSpPr>
      <dsp:spPr>
        <a:xfrm>
          <a:off x="6545" y="3252012"/>
          <a:ext cx="3358008" cy="1343203"/>
        </a:xfrm>
        <a:prstGeom prst="chevron">
          <a:avLst/>
        </a:prstGeom>
        <a:noFill/>
        <a:ln w="25400" cap="flat" cmpd="sng" algn="ctr">
          <a:solidFill>
            <a:srgbClr val="488E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Köznevelési igazgató képzés</a:t>
          </a:r>
        </a:p>
      </dsp:txBody>
      <dsp:txXfrm>
        <a:off x="678147" y="3252012"/>
        <a:ext cx="2014805" cy="1343203"/>
      </dsp:txXfrm>
    </dsp:sp>
    <dsp:sp modelId="{CDA67BA2-222E-46F0-A3B7-40116FFC4EBE}">
      <dsp:nvSpPr>
        <dsp:cNvPr id="0" name=""/>
        <dsp:cNvSpPr/>
      </dsp:nvSpPr>
      <dsp:spPr>
        <a:xfrm>
          <a:off x="2928013" y="3366185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igazgatói kinevezés feltétele</a:t>
          </a:r>
        </a:p>
      </dsp:txBody>
      <dsp:txXfrm>
        <a:off x="3485442" y="3366185"/>
        <a:ext cx="1672289" cy="1114858"/>
      </dsp:txXfrm>
    </dsp:sp>
    <dsp:sp modelId="{BDA9B792-5128-4017-9B22-702C085CDCF7}">
      <dsp:nvSpPr>
        <dsp:cNvPr id="0" name=""/>
        <dsp:cNvSpPr/>
      </dsp:nvSpPr>
      <dsp:spPr>
        <a:xfrm>
          <a:off x="5324960" y="3366185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6467785"/>
              <a:satOff val="-11214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120 kredit</a:t>
          </a:r>
        </a:p>
      </dsp:txBody>
      <dsp:txXfrm>
        <a:off x="5882389" y="3366185"/>
        <a:ext cx="1672289" cy="1114858"/>
      </dsp:txXfrm>
    </dsp:sp>
    <dsp:sp modelId="{1A31B8F5-7281-4D4B-90A7-1133D72E3F07}">
      <dsp:nvSpPr>
        <dsp:cNvPr id="0" name=""/>
        <dsp:cNvSpPr/>
      </dsp:nvSpPr>
      <dsp:spPr>
        <a:xfrm>
          <a:off x="7721906" y="3366185"/>
          <a:ext cx="2787147" cy="1114858"/>
        </a:xfrm>
        <a:prstGeom prst="chevron">
          <a:avLst/>
        </a:prstGeom>
        <a:solidFill>
          <a:srgbClr val="B9DC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OH</a:t>
          </a:r>
        </a:p>
      </dsp:txBody>
      <dsp:txXfrm>
        <a:off x="8279335" y="3366185"/>
        <a:ext cx="1672289" cy="1114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10194-FBE0-4C97-B195-C2339F836769}">
      <dsp:nvSpPr>
        <dsp:cNvPr id="0" name=""/>
        <dsp:cNvSpPr/>
      </dsp:nvSpPr>
      <dsp:spPr>
        <a:xfrm>
          <a:off x="3659" y="979024"/>
          <a:ext cx="3234779" cy="1293911"/>
        </a:xfrm>
        <a:prstGeom prst="chevron">
          <a:avLst/>
        </a:prstGeom>
        <a:noFill/>
        <a:ln w="25400" cap="flat" cmpd="sng" algn="ctr">
          <a:solidFill>
            <a:srgbClr val="488E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Gyakornoki</a:t>
          </a:r>
        </a:p>
      </dsp:txBody>
      <dsp:txXfrm>
        <a:off x="650615" y="979024"/>
        <a:ext cx="1940868" cy="1293911"/>
      </dsp:txXfrm>
    </dsp:sp>
    <dsp:sp modelId="{4B6CBA22-B26C-420C-890A-2B8150E3462A}">
      <dsp:nvSpPr>
        <dsp:cNvPr id="0" name=""/>
        <dsp:cNvSpPr/>
      </dsp:nvSpPr>
      <dsp:spPr>
        <a:xfrm>
          <a:off x="2817917" y="967109"/>
          <a:ext cx="3076051" cy="1317743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gyakornoki idő alatt egyszer kötelező</a:t>
          </a:r>
        </a:p>
      </dsp:txBody>
      <dsp:txXfrm>
        <a:off x="3476789" y="967109"/>
        <a:ext cx="1758308" cy="1317743"/>
      </dsp:txXfrm>
    </dsp:sp>
    <dsp:sp modelId="{5C592D7C-13D4-4FED-A0B0-504E1C176670}">
      <dsp:nvSpPr>
        <dsp:cNvPr id="0" name=""/>
        <dsp:cNvSpPr/>
      </dsp:nvSpPr>
      <dsp:spPr>
        <a:xfrm>
          <a:off x="5518088" y="1089007"/>
          <a:ext cx="2684866" cy="1073946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15 kredit</a:t>
          </a:r>
        </a:p>
      </dsp:txBody>
      <dsp:txXfrm>
        <a:off x="6055061" y="1089007"/>
        <a:ext cx="1610920" cy="1073946"/>
      </dsp:txXfrm>
    </dsp:sp>
    <dsp:sp modelId="{83A8C280-26F1-41D9-B372-09B6137FD973}">
      <dsp:nvSpPr>
        <dsp:cNvPr id="0" name=""/>
        <dsp:cNvSpPr/>
      </dsp:nvSpPr>
      <dsp:spPr>
        <a:xfrm>
          <a:off x="7827073" y="1089007"/>
          <a:ext cx="2684866" cy="1073946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NKE</a:t>
          </a:r>
        </a:p>
      </dsp:txBody>
      <dsp:txXfrm>
        <a:off x="8364046" y="1089007"/>
        <a:ext cx="1610920" cy="1073946"/>
      </dsp:txXfrm>
    </dsp:sp>
    <dsp:sp modelId="{B05AB1BF-9DC5-48E2-9461-5C2B20E06FE3}">
      <dsp:nvSpPr>
        <dsp:cNvPr id="0" name=""/>
        <dsp:cNvSpPr/>
      </dsp:nvSpPr>
      <dsp:spPr>
        <a:xfrm>
          <a:off x="3659" y="2494852"/>
          <a:ext cx="3234779" cy="1293911"/>
        </a:xfrm>
        <a:prstGeom prst="chevron">
          <a:avLst/>
        </a:prstGeom>
        <a:noFill/>
        <a:ln w="25400" cap="flat" cmpd="sng" algn="ctr">
          <a:solidFill>
            <a:srgbClr val="488E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Hitéleti</a:t>
          </a:r>
        </a:p>
      </dsp:txBody>
      <dsp:txXfrm>
        <a:off x="650615" y="2494852"/>
        <a:ext cx="1940868" cy="1293911"/>
      </dsp:txXfrm>
    </dsp:sp>
    <dsp:sp modelId="{2E23481B-0026-49B4-B131-362824E219CB}">
      <dsp:nvSpPr>
        <dsp:cNvPr id="0" name=""/>
        <dsp:cNvSpPr/>
      </dsp:nvSpPr>
      <dsp:spPr>
        <a:xfrm>
          <a:off x="2817917" y="2466000"/>
          <a:ext cx="3076051" cy="1351615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hitoktató, hittanár</a:t>
          </a:r>
        </a:p>
      </dsp:txBody>
      <dsp:txXfrm>
        <a:off x="3493725" y="2466000"/>
        <a:ext cx="1724436" cy="1351615"/>
      </dsp:txXfrm>
    </dsp:sp>
    <dsp:sp modelId="{6BB68542-2C0C-42F1-B477-3DB56B0790B1}">
      <dsp:nvSpPr>
        <dsp:cNvPr id="0" name=""/>
        <dsp:cNvSpPr/>
      </dsp:nvSpPr>
      <dsp:spPr>
        <a:xfrm>
          <a:off x="5518088" y="2604834"/>
          <a:ext cx="2684866" cy="1073946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Változó időkeret</a:t>
          </a:r>
        </a:p>
      </dsp:txBody>
      <dsp:txXfrm>
        <a:off x="6055061" y="2604834"/>
        <a:ext cx="1610920" cy="1073946"/>
      </dsp:txXfrm>
    </dsp:sp>
    <dsp:sp modelId="{63F7D245-BD93-4A91-9D9E-B16641E4AA7B}">
      <dsp:nvSpPr>
        <dsp:cNvPr id="0" name=""/>
        <dsp:cNvSpPr/>
      </dsp:nvSpPr>
      <dsp:spPr>
        <a:xfrm>
          <a:off x="7827073" y="2604834"/>
          <a:ext cx="2684866" cy="1073946"/>
        </a:xfrm>
        <a:prstGeom prst="chevron">
          <a:avLst/>
        </a:prstGeom>
        <a:solidFill>
          <a:srgbClr val="B9DC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bevett egyház</a:t>
          </a:r>
        </a:p>
      </dsp:txBody>
      <dsp:txXfrm>
        <a:off x="8364046" y="2604834"/>
        <a:ext cx="1610920" cy="107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4882-257A-4B33-8F3E-C63F8A5D0466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62A7D-02FC-44AB-9ED0-8CCDEC2F2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Kredit: 60 perc tanulmányi munkaóra Ebbe beleszámít: tematika feldolgozása, követelmények teljesítése, feladatok elkészítése, tanulásra fordított idő, vizsga/dolgozat ideje.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62A7D-02FC-44AB-9ED0-8CCDEC2F274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9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70. § *  [A köznevelési foglalkoztatotti jogviszonyban álló továbbképzése] ​</a:t>
            </a:r>
          </a:p>
          <a:p>
            <a:r>
              <a:rPr lang="hu-HU" dirty="0"/>
              <a:t>A pedagógus munkakörben foglalkoztatott végrehajtási jogszabályban meghatározottak szerint pedagógus továbbképzésben vesz részt. Mentesül a továbbképzési kötelezettség alól az, aki az ötvenötödik életévét a tanév, nevelési év kezdetének napja előtt betöltötte. Nem kell pedagógus továbbképzésben részt vennie annak a pedagógusnak, aki pedagógus-szakvizsgát tett, a vizsgák letételét követő továbbképzési ciklusban.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62A7D-02FC-44AB-9ED0-8CCDEC2F274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9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62A7D-02FC-44AB-9ED0-8CCDEC2F274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35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30577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dirty="0"/>
              <a:t>Az előadás címe…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0743"/>
            <a:ext cx="9144000" cy="9470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Előadó…</a:t>
            </a:r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48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6783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zdő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3567795"/>
            <a:ext cx="10515600" cy="90537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037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180115"/>
            <a:ext cx="10515600" cy="1555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437" y="1020073"/>
            <a:ext cx="6172200" cy="4760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5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Fejléc…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05469"/>
          </a:xfrm>
        </p:spPr>
        <p:txBody>
          <a:bodyPr/>
          <a:lstStyle/>
          <a:p>
            <a:br>
              <a:rPr lang="hu-HU" b="1" dirty="0"/>
            </a:br>
            <a:r>
              <a:rPr lang="hu-HU" b="1" dirty="0">
                <a:solidFill>
                  <a:srgbClr val="00B050"/>
                </a:solidFill>
              </a:rPr>
              <a:t>Pedagógus-továbbképzés új rendszere</a:t>
            </a:r>
            <a:br>
              <a:rPr lang="hu-HU" b="1" dirty="0">
                <a:solidFill>
                  <a:srgbClr val="00B050"/>
                </a:solidFill>
              </a:rPr>
            </a:br>
            <a:r>
              <a:rPr lang="hu-HU" b="1" dirty="0">
                <a:solidFill>
                  <a:srgbClr val="00B050"/>
                </a:solidFill>
              </a:rPr>
              <a:t>ALAPFOKÚ MŰVÉSZETOKTATÁS</a:t>
            </a: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2025. március 26.</a:t>
            </a:r>
          </a:p>
          <a:p>
            <a:r>
              <a:rPr lang="hu-HU" b="1" dirty="0">
                <a:solidFill>
                  <a:srgbClr val="00B050"/>
                </a:solidFill>
              </a:rPr>
              <a:t>Nemzeti Pedagógus Kar</a:t>
            </a:r>
          </a:p>
          <a:p>
            <a:r>
              <a:rPr lang="hu-HU" b="1" dirty="0">
                <a:solidFill>
                  <a:srgbClr val="00B050"/>
                </a:solidFill>
              </a:rPr>
              <a:t>Alapfokú Művészetoktatás Tagozat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4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BA7D5A-23C5-44F0-A45A-B644EFDB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145"/>
          </a:xfrm>
        </p:spPr>
        <p:txBody>
          <a:bodyPr/>
          <a:lstStyle/>
          <a:p>
            <a:r>
              <a:rPr lang="hu-HU" dirty="0"/>
              <a:t>Választható képzések - OH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953F71-269F-4084-A593-900C0FB3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20" y="1258349"/>
            <a:ext cx="10947634" cy="436140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Egyéb szervezetek </a:t>
            </a:r>
            <a:r>
              <a:rPr lang="hu-HU" dirty="0"/>
              <a:t>2025. január 1-jétől már nem szervezhetnek </a:t>
            </a:r>
            <a:r>
              <a:rPr lang="hu-HU" b="1" dirty="0"/>
              <a:t>új</a:t>
            </a:r>
            <a:r>
              <a:rPr lang="hu-HU" dirty="0"/>
              <a:t> továbbképzéseket.</a:t>
            </a:r>
          </a:p>
          <a:p>
            <a:endParaRPr lang="hu-HU" dirty="0"/>
          </a:p>
          <a:p>
            <a:r>
              <a:rPr lang="hu-HU" dirty="0"/>
              <a:t>KIV.!</a:t>
            </a:r>
            <a:br>
              <a:rPr lang="hu-HU" dirty="0"/>
            </a:br>
            <a:r>
              <a:rPr lang="hu-HU" b="1" dirty="0"/>
              <a:t>Szerződéskötés</a:t>
            </a:r>
            <a:r>
              <a:rPr lang="hu-HU" dirty="0"/>
              <a:t> az OH-</a:t>
            </a:r>
            <a:r>
              <a:rPr lang="hu-HU" dirty="0" err="1"/>
              <a:t>val</a:t>
            </a:r>
            <a:r>
              <a:rPr lang="hu-HU" dirty="0"/>
              <a:t>.</a:t>
            </a:r>
          </a:p>
          <a:p>
            <a:r>
              <a:rPr lang="hu-HU" i="1" dirty="0"/>
              <a:t>(9. § (1) A szervező szerv harmadik személynek a miniszter előzetes jóváhagyását követően a pedagógus-továbbképzési program lebonyolításának jogát írásban megkötött szerződésben átadhatja, erről a Hivatalt értesíti.)</a:t>
            </a:r>
            <a:r>
              <a:rPr lang="hu-HU" dirty="0"/>
              <a:t> 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OH vizsgálja: a pedagógus-továbbképzés indokoltságát, szükségességét, azaz, hogy pedagógus-továbbképzés a pedagógusok ismereteinek, készségeinek bővítésére, megújítására szolgáljon. 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334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4E14F-FC9A-4BAF-B9DD-04C50D64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3" y="365125"/>
            <a:ext cx="11266415" cy="1325563"/>
          </a:xfrm>
        </p:spPr>
        <p:txBody>
          <a:bodyPr/>
          <a:lstStyle/>
          <a:p>
            <a:r>
              <a:rPr lang="hu-HU" dirty="0"/>
              <a:t>Választható képzések 2025/2026. tanévi listán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3BDFDE-2285-4505-AD82-68970A50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OH-s képzések;</a:t>
            </a:r>
          </a:p>
          <a:p>
            <a:pPr marL="514350" indent="-514350">
              <a:buAutoNum type="arabicPeriod"/>
            </a:pPr>
            <a:r>
              <a:rPr lang="hu-HU" dirty="0"/>
              <a:t>„Régi”, még akkreditációs engedéllyel rendelkező képzések;</a:t>
            </a:r>
          </a:p>
          <a:p>
            <a:pPr marL="514350" indent="-514350">
              <a:buAutoNum type="arabicPeriod"/>
            </a:pPr>
            <a:r>
              <a:rPr lang="hu-HU" dirty="0"/>
              <a:t>Új, szerződéskötéssel rendelkező lebonyolító szervezetek;</a:t>
            </a:r>
          </a:p>
        </p:txBody>
      </p:sp>
    </p:spTree>
    <p:extLst>
      <p:ext uri="{BB962C8B-B14F-4D97-AF65-F5344CB8AC3E}">
        <p14:creationId xmlns:p14="http://schemas.microsoft.com/office/powerpoint/2010/main" val="192220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5D1F0D-8FB5-4915-9EBB-822EC2EE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Könnyítő szabályok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9C3596-8074-4F32-9E89-64D3861F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- Aki 2023. szeptember 1. és 2025. augusztus 31. között pedagógus-továbbképzési programot teljesített a régi 277/1997-es kormányrendelet alapján, annak az új rendelet szerinti ötéves továbbképzési ciklusába, </a:t>
            </a:r>
            <a:r>
              <a:rPr lang="hu-HU" b="1" dirty="0"/>
              <a:t>választható képzés </a:t>
            </a:r>
            <a:r>
              <a:rPr lang="hu-HU" dirty="0"/>
              <a:t>keretében teljesített kreditként kell elismerni a tanúsítványon igazolt óraszámot. </a:t>
            </a:r>
          </a:p>
          <a:p>
            <a:pPr marL="457200" indent="-457200">
              <a:buFontTx/>
              <a:buChar char="-"/>
            </a:pPr>
            <a:r>
              <a:rPr lang="hu-HU" dirty="0"/>
              <a:t>Beszámítások (szakvizsga, diploma)</a:t>
            </a:r>
          </a:p>
          <a:p>
            <a:pPr marL="457200" indent="-457200">
              <a:buFontTx/>
              <a:buChar char="-"/>
            </a:pPr>
            <a:r>
              <a:rPr lang="hu-HU" dirty="0"/>
              <a:t>Nem akkreditált képzés nem számítható be (pl. rövid kurzusok).</a:t>
            </a:r>
          </a:p>
        </p:txBody>
      </p:sp>
    </p:spTree>
    <p:extLst>
      <p:ext uri="{BB962C8B-B14F-4D97-AF65-F5344CB8AC3E}">
        <p14:creationId xmlns:p14="http://schemas.microsoft.com/office/powerpoint/2010/main" val="15157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252F5-427E-4B07-905D-A822AE21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2F1D39-94D5-4CAF-983E-23B65490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Melyek lesznek az alapfokú művészeti iskolában dolgozó pedagógusok számára elérhető választható képzések 2025. szeptemberétől? Lefedik-e a képzések valamennyi művészeti ágat és tantárgyat?  </a:t>
            </a:r>
          </a:p>
          <a:p>
            <a:pPr lvl="0"/>
            <a:r>
              <a:rPr lang="hu-HU" dirty="0"/>
              <a:t>Ingyenesek lesznek-e a képzések? Ha nem, milyen mértékű finanszírozás várható el a fenntartótól illetve a pedagógustól?</a:t>
            </a:r>
          </a:p>
          <a:p>
            <a:pPr lvl="0"/>
            <a:r>
              <a:rPr lang="hu-HU" dirty="0"/>
              <a:t>Kapunk-e segítséget a pedagógus-továbbképzési intézményi program elkészítéséhez?</a:t>
            </a:r>
          </a:p>
          <a:p>
            <a:pPr lvl="0"/>
            <a:r>
              <a:rPr lang="hu-HU" dirty="0"/>
              <a:t>Az igazgató a művészeti iskolában is kötelezheti a pedagógust továbbképzés elvégzésére?</a:t>
            </a:r>
          </a:p>
          <a:p>
            <a:pPr lvl="0"/>
            <a:r>
              <a:rPr lang="hu-HU" dirty="0"/>
              <a:t>Milyen platformon keresztül történik majd a pedagógus továbbképzést követően a kiállított tanúsítvány adatainak nyilvántartása, rögzítése?</a:t>
            </a:r>
          </a:p>
          <a:p>
            <a:pPr lvl="0"/>
            <a:r>
              <a:rPr lang="hu-HU" dirty="0"/>
              <a:t>Mikortól és hogyan lehet majd akkreditáltatni választható pedagógus továbbképzéseket?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930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6FF7B-5856-4F3F-9007-62EF59FA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2941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7F5F8E4-5CBE-49D3-B7B4-26C1F393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0336"/>
          </a:xfrm>
        </p:spPr>
        <p:txBody>
          <a:bodyPr/>
          <a:lstStyle/>
          <a:p>
            <a:r>
              <a:rPr lang="hu-HU" dirty="0"/>
              <a:t>Mi változott 2025.01.01-től?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979283C-A7B0-4DDA-A6FA-A2EA0774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10" y="1325462"/>
            <a:ext cx="5568731" cy="823912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277/1997.(XII.22.) Korm.rendelet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F9A1069-1858-4B16-8A95-08DCE9477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954" y="2580091"/>
            <a:ext cx="4970703" cy="3409648"/>
          </a:xfrm>
        </p:spPr>
        <p:txBody>
          <a:bodyPr/>
          <a:lstStyle/>
          <a:p>
            <a:r>
              <a:rPr lang="hu-HU" sz="1800" dirty="0"/>
              <a:t>Intézményvezető </a:t>
            </a:r>
            <a:r>
              <a:rPr lang="hu-HU" sz="1800" b="1" dirty="0"/>
              <a:t>5 évre </a:t>
            </a:r>
            <a:r>
              <a:rPr lang="hu-HU" sz="1800" dirty="0"/>
              <a:t>szóló továbbképzési programot készített és</a:t>
            </a:r>
          </a:p>
          <a:p>
            <a:r>
              <a:rPr lang="hu-HU" sz="1800" dirty="0"/>
              <a:t>1 </a:t>
            </a:r>
            <a:r>
              <a:rPr lang="hu-HU" sz="1800" dirty="0" err="1"/>
              <a:t>nev</a:t>
            </a:r>
            <a:r>
              <a:rPr lang="hu-HU" sz="1800" dirty="0"/>
              <a:t>., tanítási évre beiskolázási tervet (mk. közreműködésével) </a:t>
            </a:r>
          </a:p>
          <a:p>
            <a:pPr marL="0" indent="0" algn="ctr">
              <a:buNone/>
            </a:pPr>
            <a:r>
              <a:rPr lang="hu-HU" sz="1800" dirty="0" err="1"/>
              <a:t>Hi</a:t>
            </a:r>
            <a:r>
              <a:rPr lang="hu-HU" sz="1800" dirty="0"/>
              <a:t>.: minden év III.15.</a:t>
            </a:r>
          </a:p>
          <a:p>
            <a:r>
              <a:rPr lang="hu-HU" sz="1800" dirty="0"/>
              <a:t>PEDAGÓGUSNAK – </a:t>
            </a:r>
            <a:r>
              <a:rPr lang="hu-HU" sz="1800" b="1" dirty="0"/>
              <a:t>7 éves </a:t>
            </a:r>
            <a:r>
              <a:rPr lang="hu-HU" sz="1800" dirty="0"/>
              <a:t>továbbképzési ciklus</a:t>
            </a:r>
          </a:p>
          <a:p>
            <a:r>
              <a:rPr lang="hu-HU" sz="1800" dirty="0"/>
              <a:t>120 tanóra – 45 perc/tanóra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18AEB4D4-F673-44E8-8922-802C4D01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8741" y="1325462"/>
            <a:ext cx="5183188" cy="823912"/>
          </a:xfrm>
        </p:spPr>
        <p:txBody>
          <a:bodyPr/>
          <a:lstStyle/>
          <a:p>
            <a:r>
              <a:rPr lang="hu-HU" dirty="0">
                <a:solidFill>
                  <a:srgbClr val="00AF66"/>
                </a:solidFill>
              </a:rPr>
              <a:t>419/2024.(XII.23.) Korm.rendelet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236FCFAF-C62E-4343-A05A-1B5BE070B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3774" y="2430198"/>
            <a:ext cx="5183188" cy="3468371"/>
          </a:xfrm>
        </p:spPr>
        <p:txBody>
          <a:bodyPr/>
          <a:lstStyle/>
          <a:p>
            <a:r>
              <a:rPr lang="hu-HU" sz="1800" dirty="0"/>
              <a:t>Igazgató </a:t>
            </a:r>
            <a:r>
              <a:rPr lang="hu-HU" sz="1800" b="1" dirty="0"/>
              <a:t>1 nevelési, ill. tanítási évre </a:t>
            </a:r>
            <a:r>
              <a:rPr lang="hu-HU" sz="1800" dirty="0"/>
              <a:t>pedagógus-továbbképzési intézményi programot készít </a:t>
            </a:r>
          </a:p>
          <a:p>
            <a:pPr marL="0" indent="0" algn="ctr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800" dirty="0" err="1"/>
              <a:t>Hi</a:t>
            </a:r>
            <a:r>
              <a:rPr lang="hu-HU" sz="1800" dirty="0"/>
              <a:t>.:minden év IV.30.</a:t>
            </a:r>
          </a:p>
          <a:p>
            <a:r>
              <a:rPr lang="hu-HU" sz="1800" dirty="0"/>
              <a:t>PEDAGÓGUSNAK – </a:t>
            </a:r>
            <a:r>
              <a:rPr lang="hu-HU" sz="1800" b="1" dirty="0"/>
              <a:t>5 éves </a:t>
            </a:r>
            <a:r>
              <a:rPr lang="hu-HU" sz="1800" dirty="0"/>
              <a:t>továbbképzési ciklus</a:t>
            </a:r>
          </a:p>
          <a:p>
            <a:r>
              <a:rPr lang="hu-HU" sz="1800" dirty="0"/>
              <a:t>Minimum 120 kredit/ 5 év – 60 perc tanulmányi munkaóra</a:t>
            </a:r>
          </a:p>
        </p:txBody>
      </p:sp>
    </p:spTree>
    <p:extLst>
      <p:ext uri="{BB962C8B-B14F-4D97-AF65-F5344CB8AC3E}">
        <p14:creationId xmlns:p14="http://schemas.microsoft.com/office/powerpoint/2010/main" val="271963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EAFEAB-6B63-445C-9EB0-6C7447B4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3131"/>
          </a:xfrm>
        </p:spPr>
        <p:txBody>
          <a:bodyPr/>
          <a:lstStyle/>
          <a:p>
            <a:r>
              <a:rPr lang="hu-HU" dirty="0"/>
              <a:t>Mi változott 2025.01.01-től?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4B673D-321C-46A0-BC5F-DB94F3AF4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4752"/>
            <a:ext cx="4970703" cy="2969702"/>
          </a:xfrm>
        </p:spPr>
        <p:txBody>
          <a:bodyPr/>
          <a:lstStyle/>
          <a:p>
            <a:r>
              <a:rPr lang="hu-HU" sz="1800" dirty="0"/>
              <a:t>A pedagógus az oklevél megszerzését követő hetedik év szeptemberétől – amelyik évnek augusztusában az 55. életévét betölti – 7 évente.</a:t>
            </a:r>
          </a:p>
          <a:p>
            <a:r>
              <a:rPr lang="hu-HU" sz="1800" dirty="0"/>
              <a:t>Rövid ciklusú (5-10 órás) képzésekkel és önképzéssel is teljesíthető – legfeljebb 25 %-ban. (Igazolás)</a:t>
            </a:r>
          </a:p>
          <a:p>
            <a:r>
              <a:rPr lang="hu-HU" sz="1800" dirty="0"/>
              <a:t>Kiterjedt képzésszervezésre jogosult kör (intézmény, szervezet, cég, stb.)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7345736-4ECF-4072-8F38-1E6BF66CA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5958" y="2331387"/>
            <a:ext cx="5518229" cy="3633557"/>
          </a:xfrm>
        </p:spPr>
        <p:txBody>
          <a:bodyPr/>
          <a:lstStyle/>
          <a:p>
            <a:r>
              <a:rPr lang="hu-HU" sz="1800" dirty="0"/>
              <a:t>Az oklevél megszerzését követő 5. év szeptember első napjától,</a:t>
            </a:r>
          </a:p>
          <a:p>
            <a:r>
              <a:rPr lang="hu-HU" sz="1800" dirty="0"/>
              <a:t>5 évente kell teljesíteni kivéve a gyakornokot. </a:t>
            </a:r>
          </a:p>
          <a:p>
            <a:r>
              <a:rPr lang="hu-HU" sz="1800" dirty="0"/>
              <a:t>Mentesül Púétv. 70.§ 55. életévét betöltötte</a:t>
            </a:r>
          </a:p>
          <a:p>
            <a:r>
              <a:rPr lang="hu-HU" sz="1800" dirty="0"/>
              <a:t>Minimálisan 15, vagy a 10 egész számú többszörösének megfelelő kredit értékű (max.60)  programokkal teljesíthető.</a:t>
            </a:r>
          </a:p>
          <a:p>
            <a:r>
              <a:rPr lang="hu-HU" sz="1800" dirty="0"/>
              <a:t>Képzést szervezhet: NKE, OH, bevett egyház ÉS szerződéssel egyéb szervezet, intézmény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FFB87FBD-681D-47F9-AEB5-74E9A63E9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774" y="1367661"/>
            <a:ext cx="4970704" cy="823912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277/1997.(XII.22.) Korm.rendelet</a:t>
            </a:r>
          </a:p>
        </p:txBody>
      </p:sp>
      <p:sp>
        <p:nvSpPr>
          <p:cNvPr id="17" name="Szöveg helye 6">
            <a:extLst>
              <a:ext uri="{FF2B5EF4-FFF2-40B4-BE49-F238E27FC236}">
                <a16:creationId xmlns:a16="http://schemas.microsoft.com/office/drawing/2014/main" id="{487BFC98-80D6-46B4-9BCA-9C2351D84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3478" y="1348256"/>
            <a:ext cx="5183188" cy="823912"/>
          </a:xfrm>
        </p:spPr>
        <p:txBody>
          <a:bodyPr/>
          <a:lstStyle/>
          <a:p>
            <a:r>
              <a:rPr lang="hu-HU" dirty="0">
                <a:solidFill>
                  <a:srgbClr val="00AF66"/>
                </a:solidFill>
              </a:rPr>
              <a:t>419/2024.(XII.23.) Korm.rendelet</a:t>
            </a:r>
          </a:p>
        </p:txBody>
      </p:sp>
    </p:spTree>
    <p:extLst>
      <p:ext uri="{BB962C8B-B14F-4D97-AF65-F5344CB8AC3E}">
        <p14:creationId xmlns:p14="http://schemas.microsoft.com/office/powerpoint/2010/main" val="93307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AE42440D-E4B6-4E1E-8CA2-974DE230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pedagógus-továbbképzés teljesítése</a:t>
            </a:r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id="{A886E647-B018-42E0-99C4-0BA7A3D7225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85888"/>
          <a:ext cx="10515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12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4A0C45-F85C-4E2F-B39B-5DA30CD0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pedagógus-továbbképzés teljesítése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4E931D1-77E3-4D18-AC77-78A8CC8A90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85888"/>
          <a:ext cx="10515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88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6F051B-2302-4284-88BB-8999158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060"/>
          </a:xfrm>
        </p:spPr>
        <p:txBody>
          <a:bodyPr/>
          <a:lstStyle/>
          <a:p>
            <a:r>
              <a:rPr lang="hu-HU" dirty="0"/>
              <a:t>A pedagógus-továbbképzés teljesítése alapfokú művészetoktatási intézményben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B11D83-424A-4A90-864E-80365D74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244"/>
            <a:ext cx="10515600" cy="3881161"/>
          </a:xfrm>
        </p:spPr>
        <p:txBody>
          <a:bodyPr>
            <a:normAutofit fontScale="92500"/>
          </a:bodyPr>
          <a:lstStyle/>
          <a:p>
            <a:r>
              <a:rPr lang="hu-HU" i="1" dirty="0"/>
              <a:t>419/2024. Korm. Rend. </a:t>
            </a:r>
          </a:p>
          <a:p>
            <a:r>
              <a:rPr lang="hu-HU" dirty="0"/>
              <a:t>6. § (4) A gyógypedagógus, konduktor, fejlesztő pedagógus vagy óvoda-, iskolapszichológus e szakképzettsége tekintetében a pedagógus-továbbképzést kizárólag választható továbbképzéssel teljesíti. </a:t>
            </a:r>
            <a:r>
              <a:rPr lang="hu-HU" b="1" dirty="0"/>
              <a:t>Az a pedagógus, aki kizárólag alapfokú művészeti iskolában</a:t>
            </a:r>
            <a:r>
              <a:rPr lang="hu-HU" dirty="0"/>
              <a:t>, illetve pedagógiai szakszolgálati intézményben dolgozik, vagy szakgimnáziumban kizárólag szakmai tantárgyat tanít, </a:t>
            </a:r>
            <a:r>
              <a:rPr lang="hu-HU" b="1" dirty="0"/>
              <a:t>a pedagógus-továbbképzést kizárólag választható képzések elvégzésével teljesíti.</a:t>
            </a:r>
          </a:p>
        </p:txBody>
      </p:sp>
    </p:spTree>
    <p:extLst>
      <p:ext uri="{BB962C8B-B14F-4D97-AF65-F5344CB8AC3E}">
        <p14:creationId xmlns:p14="http://schemas.microsoft.com/office/powerpoint/2010/main" val="312418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2144B-9726-4454-8F53-FBD34EAB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47"/>
            <a:ext cx="10515600" cy="704675"/>
          </a:xfrm>
        </p:spPr>
        <p:txBody>
          <a:bodyPr/>
          <a:lstStyle/>
          <a:p>
            <a:r>
              <a:rPr lang="hu-HU" dirty="0"/>
              <a:t>2025/2026. tanévi továbbképzési lista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9600F-91A3-4907-9E16-7EE52893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068"/>
            <a:ext cx="10285602" cy="4661337"/>
          </a:xfrm>
        </p:spPr>
        <p:txBody>
          <a:bodyPr/>
          <a:lstStyle/>
          <a:p>
            <a:r>
              <a:rPr lang="hu-HU" dirty="0"/>
              <a:t>2025. március 31. – OH honlapján publikálás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CAD75C-B672-49EA-B70B-0B04D525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0" y="1535185"/>
            <a:ext cx="10981189" cy="42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C9807-BF99-4E0B-8677-E9A7EE6C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hu-HU" dirty="0"/>
              <a:t>2025/2026. tanévi továbbképzési lista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1809750-C4F3-4A5B-AB80-E252143F3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347" y="1400961"/>
            <a:ext cx="10343625" cy="44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28AD26-7F8E-4BA6-B19C-9B9D5494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hu-HU" dirty="0"/>
              <a:t>2025/2026. tanévi továbbképzési lista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C7FE411-5325-46AF-BC0F-CA65918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791" y="1501629"/>
            <a:ext cx="9303391" cy="41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7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.potx [Írásvédett]" id="{05D1E199-8535-4FEE-AD9C-BD1B01ED8192}" vid="{0943E927-8DCE-41D1-A478-92002EDCF0A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866707-41e7-4207-aa93-2b9142105529">
      <UserInfo>
        <DisplayName>Rádi Orsolya Márta</DisplayName>
        <AccountId>4312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5743E91-B2CC-442D-ACC6-3E7CDA8D1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9BC460-D747-4A0D-802C-F571788D4C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8a866707-41e7-4207-aa93-2b914210552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3AD3B3-518D-4372-B14B-266607F0F3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44C98B-E18B-41B7-B339-362B8ADC41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OH_ppt_sablon_16x9_magyar</Template>
  <TotalTime>1315</TotalTime>
  <Words>767</Words>
  <Application>Microsoft Office PowerPoint</Application>
  <PresentationFormat>Szélesvásznú</PresentationFormat>
  <Paragraphs>86</Paragraphs>
  <Slides>14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Office-téma</vt:lpstr>
      <vt:lpstr> Pedagógus-továbbképzés új rendszere ALAPFOKÚ MŰVÉSZETOKTATÁS</vt:lpstr>
      <vt:lpstr>Mi változott 2025.01.01-től?</vt:lpstr>
      <vt:lpstr>Mi változott 2025.01.01-től?</vt:lpstr>
      <vt:lpstr>A pedagógus-továbbképzés teljesítése</vt:lpstr>
      <vt:lpstr>A pedagógus-továbbképzés teljesítése</vt:lpstr>
      <vt:lpstr>A pedagógus-továbbképzés teljesítése alapfokú művészetoktatási intézményben</vt:lpstr>
      <vt:lpstr>2025/2026. tanévi továbbképzési lista</vt:lpstr>
      <vt:lpstr>2025/2026. tanévi továbbképzési lista</vt:lpstr>
      <vt:lpstr>2025/2026. tanévi továbbképzési lista</vt:lpstr>
      <vt:lpstr>Választható képzések - OH</vt:lpstr>
      <vt:lpstr>Választható képzések 2025/2026. tanévi listán</vt:lpstr>
      <vt:lpstr>Könnyítő szabályok</vt:lpstr>
      <vt:lpstr>Kérdések</vt:lpstr>
      <vt:lpstr>Köszönöm a figyelmet!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Béla</dc:creator>
  <cp:lastModifiedBy>Zakar Katalin</cp:lastModifiedBy>
  <cp:revision>87</cp:revision>
  <dcterms:created xsi:type="dcterms:W3CDTF">2020-02-16T14:51:54Z</dcterms:created>
  <dcterms:modified xsi:type="dcterms:W3CDTF">2025-03-28T13:39:03Z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